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2.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3.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7" r:id="rId1"/>
    <p:sldMasterId id="2147483692" r:id="rId2"/>
    <p:sldMasterId id="2147483704" r:id="rId3"/>
  </p:sldMasterIdLst>
  <p:notesMasterIdLst>
    <p:notesMasterId r:id="rId63"/>
  </p:notesMasterIdLst>
  <p:sldIdLst>
    <p:sldId id="256" r:id="rId4"/>
    <p:sldId id="258" r:id="rId5"/>
    <p:sldId id="404" r:id="rId6"/>
    <p:sldId id="271" r:id="rId7"/>
    <p:sldId id="373" r:id="rId8"/>
    <p:sldId id="322" r:id="rId9"/>
    <p:sldId id="323" r:id="rId10"/>
    <p:sldId id="405" r:id="rId11"/>
    <p:sldId id="299" r:id="rId12"/>
    <p:sldId id="406" r:id="rId13"/>
    <p:sldId id="300" r:id="rId14"/>
    <p:sldId id="302" r:id="rId15"/>
    <p:sldId id="407" r:id="rId16"/>
    <p:sldId id="324" r:id="rId17"/>
    <p:sldId id="374" r:id="rId18"/>
    <p:sldId id="326" r:id="rId19"/>
    <p:sldId id="330" r:id="rId20"/>
    <p:sldId id="328" r:id="rId21"/>
    <p:sldId id="409" r:id="rId22"/>
    <p:sldId id="332" r:id="rId23"/>
    <p:sldId id="408" r:id="rId24"/>
    <p:sldId id="376" r:id="rId25"/>
    <p:sldId id="348" r:id="rId26"/>
    <p:sldId id="357" r:id="rId27"/>
    <p:sldId id="384" r:id="rId28"/>
    <p:sldId id="385" r:id="rId29"/>
    <p:sldId id="386" r:id="rId30"/>
    <p:sldId id="393" r:id="rId31"/>
    <p:sldId id="383" r:id="rId32"/>
    <p:sldId id="401" r:id="rId33"/>
    <p:sldId id="358" r:id="rId34"/>
    <p:sldId id="363" r:id="rId35"/>
    <p:sldId id="365" r:id="rId36"/>
    <p:sldId id="395" r:id="rId37"/>
    <p:sldId id="366" r:id="rId38"/>
    <p:sldId id="399" r:id="rId39"/>
    <p:sldId id="397" r:id="rId40"/>
    <p:sldId id="400" r:id="rId41"/>
    <p:sldId id="370" r:id="rId42"/>
    <p:sldId id="398" r:id="rId43"/>
    <p:sldId id="371" r:id="rId44"/>
    <p:sldId id="379" r:id="rId45"/>
    <p:sldId id="402" r:id="rId46"/>
    <p:sldId id="339" r:id="rId47"/>
    <p:sldId id="341" r:id="rId48"/>
    <p:sldId id="410" r:id="rId49"/>
    <p:sldId id="360" r:id="rId50"/>
    <p:sldId id="315" r:id="rId51"/>
    <p:sldId id="340" r:id="rId52"/>
    <p:sldId id="342" r:id="rId53"/>
    <p:sldId id="343" r:id="rId54"/>
    <p:sldId id="361" r:id="rId55"/>
    <p:sldId id="362" r:id="rId56"/>
    <p:sldId id="372" r:id="rId57"/>
    <p:sldId id="367" r:id="rId58"/>
    <p:sldId id="368" r:id="rId59"/>
    <p:sldId id="369" r:id="rId60"/>
    <p:sldId id="403" r:id="rId61"/>
    <p:sldId id="411" r:id="rId62"/>
  </p:sldIdLst>
  <p:sldSz cx="9144000" cy="6858000" type="screen4x3"/>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us Hernando Paz Bolaños" initials="JHPB" lastIdx="6" clrIdx="0">
    <p:extLst>
      <p:ext uri="{19B8F6BF-5375-455C-9EA6-DF929625EA0E}">
        <p15:presenceInfo xmlns:p15="http://schemas.microsoft.com/office/powerpoint/2012/main" userId="e8c32af30d781c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9777" autoAdjust="0"/>
  </p:normalViewPr>
  <p:slideViewPr>
    <p:cSldViewPr snapToGrid="0" snapToObjects="1">
      <p:cViewPr>
        <p:scale>
          <a:sx n="50" d="100"/>
          <a:sy n="50" d="100"/>
        </p:scale>
        <p:origin x="1776" y="210"/>
      </p:cViewPr>
      <p:guideLst/>
    </p:cSldViewPr>
  </p:slideViewPr>
  <p:notesTextViewPr>
    <p:cViewPr>
      <p:scale>
        <a:sx n="1" d="1"/>
        <a:sy n="1" d="1"/>
      </p:scale>
      <p:origin x="0" y="0"/>
    </p:cViewPr>
  </p:notesTextViewPr>
  <p:sorterViewPr>
    <p:cViewPr>
      <p:scale>
        <a:sx n="100" d="100"/>
        <a:sy n="100" d="100"/>
      </p:scale>
      <p:origin x="0" y="-94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22T22:42:39.266" idx="2">
    <p:pos x="5368" y="2271"/>
    <p:text>cambiar este objetivo</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5-22T22:42:16.407" idx="1">
    <p:pos x="6090" y="1966"/>
    <p:text>cambiar este proyecto</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5-23T11:00:50.402" idx="6">
    <p:pos x="10" y="10"/>
    <p:text>poner incrementos</p:text>
    <p:extLst>
      <p:ext uri="{C676402C-5697-4E1C-873F-D02D1690AC5C}">
        <p15:threadingInfo xmlns:p15="http://schemas.microsoft.com/office/powerpoint/2012/main" timeZoneBias="300"/>
      </p:ext>
    </p:extLst>
  </p:cm>
</p:cmLst>
</file>

<file path=ppt/diagrams/_rels/data1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hyperlink" Target="https://pixabay.com/es/nota-musical-corchea-png-melod%C3%ADa-1275650/" TargetMode="External"/></Relationships>
</file>

<file path=ppt/diagrams/_rels/drawing1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hyperlink" Target="https://pixabay.com/es/nota-musical-corchea-png-melod%C3%ADa-1275650/"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C5A5D8-59F5-423B-8632-E728019E4A38}" type="doc">
      <dgm:prSet loTypeId="urn:microsoft.com/office/officeart/2005/8/layout/vList3" loCatId="list" qsTypeId="urn:microsoft.com/office/officeart/2005/8/quickstyle/simple3" qsCatId="simple" csTypeId="urn:microsoft.com/office/officeart/2005/8/colors/colorful5" csCatId="colorful" phldr="1"/>
      <dgm:spPr/>
    </dgm:pt>
    <dgm:pt modelId="{C4D7BA75-B0E1-4209-BB95-E8E1918562E1}">
      <dgm:prSet phldrT="[Texto]" custT="1"/>
      <dgm:spPr>
        <a:solidFill>
          <a:schemeClr val="accent1">
            <a:lumMod val="40000"/>
            <a:lumOff val="60000"/>
          </a:schemeClr>
        </a:solidFill>
      </dgm:spPr>
      <dgm:t>
        <a:bodyPr/>
        <a:lstStyle/>
        <a:p>
          <a:pPr>
            <a:buClrTx/>
            <a:buSzTx/>
            <a:buFont typeface="Arial" panose="020B0604020202020204" pitchFamily="34" charset="0"/>
            <a:buChar char="•"/>
          </a:pPr>
          <a:r>
            <a:rPr kumimoji="0" lang="es-ES" sz="2400" b="0" i="0" u="none" strike="noStrike"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Análisis de la detección del pulso utiliza música de ritmo </a:t>
          </a:r>
          <a:r>
            <a:rPr kumimoji="0" lang="es-ES" sz="2400" b="1" i="0" u="none" strike="noStrike"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sencillo</a:t>
          </a:r>
          <a:r>
            <a:rPr kumimoji="0" lang="es-ES" sz="2400" b="0" i="0" u="none" strike="noStrike"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a:t>
          </a:r>
          <a:endParaRPr lang="es-CO" sz="2400" dirty="0"/>
        </a:p>
      </dgm:t>
    </dgm:pt>
    <dgm:pt modelId="{C9394910-763E-48ED-B9FF-F63B6BD5117C}" type="parTrans" cxnId="{9BD0BDC0-26C0-419F-96EA-B7AABF211ED8}">
      <dgm:prSet/>
      <dgm:spPr/>
      <dgm:t>
        <a:bodyPr/>
        <a:lstStyle/>
        <a:p>
          <a:endParaRPr lang="es-CO"/>
        </a:p>
      </dgm:t>
    </dgm:pt>
    <dgm:pt modelId="{3C95D187-ECFC-456A-AF00-8C816949E154}" type="sibTrans" cxnId="{9BD0BDC0-26C0-419F-96EA-B7AABF211ED8}">
      <dgm:prSet/>
      <dgm:spPr/>
      <dgm:t>
        <a:bodyPr/>
        <a:lstStyle/>
        <a:p>
          <a:endParaRPr lang="es-CO"/>
        </a:p>
      </dgm:t>
    </dgm:pt>
    <dgm:pt modelId="{428B7C86-9B4B-40AC-9A01-5E246BDE4B79}">
      <dgm:prSet phldrT="[Texto]" custT="1"/>
      <dgm:spPr>
        <a:solidFill>
          <a:schemeClr val="accent1">
            <a:lumMod val="40000"/>
            <a:lumOff val="60000"/>
          </a:schemeClr>
        </a:solidFill>
      </dgm:spPr>
      <dgm:t>
        <a:bodyPr/>
        <a:lstStyle/>
        <a:p>
          <a:pPr>
            <a:buClrTx/>
            <a:buSzTx/>
            <a:buFont typeface="Arial" panose="020B0604020202020204" pitchFamily="34" charset="0"/>
            <a:buChar char="•"/>
          </a:pPr>
          <a:r>
            <a:rPr kumimoji="0" lang="es-ES" sz="2400" b="0" i="0" u="none" strike="noStrike"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Existen diversas </a:t>
          </a:r>
          <a:r>
            <a:rPr kumimoji="0" lang="es-ES" sz="2400" b="1" i="0" u="none" strike="noStrike"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bases de datos</a:t>
          </a:r>
          <a:r>
            <a:rPr kumimoji="0" lang="es-ES" sz="2400" b="0" i="0" u="none" strike="noStrike"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 con música de ritmo sencillo.</a:t>
          </a:r>
          <a:endParaRPr lang="es-CO" sz="2400" dirty="0"/>
        </a:p>
      </dgm:t>
    </dgm:pt>
    <dgm:pt modelId="{3E93D6EB-D9A3-44FB-AA79-6AFB2895916F}" type="parTrans" cxnId="{3DF218C3-BA86-4C34-AD1A-AC9A2909988B}">
      <dgm:prSet/>
      <dgm:spPr/>
      <dgm:t>
        <a:bodyPr/>
        <a:lstStyle/>
        <a:p>
          <a:endParaRPr lang="es-CO"/>
        </a:p>
      </dgm:t>
    </dgm:pt>
    <dgm:pt modelId="{5B080764-6E0F-450C-AA5F-9C2A32A2A7E2}" type="sibTrans" cxnId="{3DF218C3-BA86-4C34-AD1A-AC9A2909988B}">
      <dgm:prSet/>
      <dgm:spPr/>
      <dgm:t>
        <a:bodyPr/>
        <a:lstStyle/>
        <a:p>
          <a:endParaRPr lang="es-CO"/>
        </a:p>
      </dgm:t>
    </dgm:pt>
    <dgm:pt modelId="{D539A280-EA2B-412F-87F0-7066AAB1FC62}">
      <dgm:prSet phldrT="[Texto]" custT="1"/>
      <dgm:spPr>
        <a:solidFill>
          <a:schemeClr val="accent1">
            <a:lumMod val="40000"/>
            <a:lumOff val="60000"/>
          </a:schemeClr>
        </a:solidFill>
      </dgm:spPr>
      <dgm:t>
        <a:bodyPr/>
        <a:lstStyle/>
        <a:p>
          <a:pPr>
            <a:buClrTx/>
            <a:buSzTx/>
            <a:buFont typeface="Arial" panose="020B0604020202020204" pitchFamily="34" charset="0"/>
            <a:buChar char="•"/>
          </a:pPr>
          <a:r>
            <a:rPr kumimoji="0" lang="es-ES" sz="2400" b="1" i="0" u="none" strike="noStrike"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Carencia</a:t>
          </a:r>
          <a:r>
            <a:rPr kumimoji="0" lang="es-ES" sz="2400" b="0" i="0" u="none" strike="noStrike"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 de investigación en otros géneros musicales.</a:t>
          </a:r>
          <a:endParaRPr lang="es-CO" sz="2400" dirty="0"/>
        </a:p>
      </dgm:t>
    </dgm:pt>
    <dgm:pt modelId="{623184FC-1A1D-4CD6-9AA8-5D8F2DF3849F}" type="parTrans" cxnId="{28192A3F-2D3D-45D3-92B2-DEC0C52C2C57}">
      <dgm:prSet/>
      <dgm:spPr/>
      <dgm:t>
        <a:bodyPr/>
        <a:lstStyle/>
        <a:p>
          <a:endParaRPr lang="es-CO"/>
        </a:p>
      </dgm:t>
    </dgm:pt>
    <dgm:pt modelId="{55B2C481-34FC-49EC-A8A3-E408783D5C67}" type="sibTrans" cxnId="{28192A3F-2D3D-45D3-92B2-DEC0C52C2C57}">
      <dgm:prSet/>
      <dgm:spPr/>
      <dgm:t>
        <a:bodyPr/>
        <a:lstStyle/>
        <a:p>
          <a:endParaRPr lang="es-CO"/>
        </a:p>
      </dgm:t>
    </dgm:pt>
    <dgm:pt modelId="{35901F79-D4CF-4A5D-8672-3C9D5F77D6F9}" type="pres">
      <dgm:prSet presAssocID="{16C5A5D8-59F5-423B-8632-E728019E4A38}" presName="linearFlow" presStyleCnt="0">
        <dgm:presLayoutVars>
          <dgm:dir/>
          <dgm:resizeHandles val="exact"/>
        </dgm:presLayoutVars>
      </dgm:prSet>
      <dgm:spPr/>
    </dgm:pt>
    <dgm:pt modelId="{64620FA5-1BAB-4D77-ADE7-3162CE9CAD92}" type="pres">
      <dgm:prSet presAssocID="{C4D7BA75-B0E1-4209-BB95-E8E1918562E1}" presName="composite" presStyleCnt="0"/>
      <dgm:spPr/>
    </dgm:pt>
    <dgm:pt modelId="{AD89A734-6EA2-44E1-ACAB-D87E317D1AC0}" type="pres">
      <dgm:prSet presAssocID="{C4D7BA75-B0E1-4209-BB95-E8E1918562E1}" presName="imgShp" presStyleLbl="fgImgPlace1" presStyleIdx="0" presStyleCnt="3"/>
      <dgm:spPr/>
    </dgm:pt>
    <dgm:pt modelId="{DAEE44FF-CCA9-4391-94C5-B9B74777F027}" type="pres">
      <dgm:prSet presAssocID="{C4D7BA75-B0E1-4209-BB95-E8E1918562E1}" presName="txShp" presStyleLbl="node1" presStyleIdx="0" presStyleCnt="3">
        <dgm:presLayoutVars>
          <dgm:bulletEnabled val="1"/>
        </dgm:presLayoutVars>
      </dgm:prSet>
      <dgm:spPr/>
    </dgm:pt>
    <dgm:pt modelId="{05AA5874-43A4-4EA4-B046-E9338F72E0EA}" type="pres">
      <dgm:prSet presAssocID="{3C95D187-ECFC-456A-AF00-8C816949E154}" presName="spacing" presStyleCnt="0"/>
      <dgm:spPr/>
    </dgm:pt>
    <dgm:pt modelId="{AA33F040-B88B-478E-839F-5E37811FF756}" type="pres">
      <dgm:prSet presAssocID="{428B7C86-9B4B-40AC-9A01-5E246BDE4B79}" presName="composite" presStyleCnt="0"/>
      <dgm:spPr/>
    </dgm:pt>
    <dgm:pt modelId="{55A2A2EF-384C-428A-908B-10990D82E194}" type="pres">
      <dgm:prSet presAssocID="{428B7C86-9B4B-40AC-9A01-5E246BDE4B79}" presName="imgShp" presStyleLbl="fgImgPlace1" presStyleIdx="1" presStyleCnt="3"/>
      <dgm:spPr/>
    </dgm:pt>
    <dgm:pt modelId="{88E439D6-3098-436F-AC43-2D3CE9270CCF}" type="pres">
      <dgm:prSet presAssocID="{428B7C86-9B4B-40AC-9A01-5E246BDE4B79}" presName="txShp" presStyleLbl="node1" presStyleIdx="1" presStyleCnt="3">
        <dgm:presLayoutVars>
          <dgm:bulletEnabled val="1"/>
        </dgm:presLayoutVars>
      </dgm:prSet>
      <dgm:spPr/>
    </dgm:pt>
    <dgm:pt modelId="{3C4BD983-71C9-4489-B86E-003B71021A86}" type="pres">
      <dgm:prSet presAssocID="{5B080764-6E0F-450C-AA5F-9C2A32A2A7E2}" presName="spacing" presStyleCnt="0"/>
      <dgm:spPr/>
    </dgm:pt>
    <dgm:pt modelId="{8E45AC50-F344-4EC4-B025-25E8512A9D16}" type="pres">
      <dgm:prSet presAssocID="{D539A280-EA2B-412F-87F0-7066AAB1FC62}" presName="composite" presStyleCnt="0"/>
      <dgm:spPr/>
    </dgm:pt>
    <dgm:pt modelId="{2588A5E8-69F2-4C22-B31D-E6CB796B9F25}" type="pres">
      <dgm:prSet presAssocID="{D539A280-EA2B-412F-87F0-7066AAB1FC62}" presName="imgShp" presStyleLbl="fgImgPlace1" presStyleIdx="2" presStyleCnt="3"/>
      <dgm:spPr/>
    </dgm:pt>
    <dgm:pt modelId="{59CF6855-F1D4-4632-92C5-C2ABC2165C00}" type="pres">
      <dgm:prSet presAssocID="{D539A280-EA2B-412F-87F0-7066AAB1FC62}" presName="txShp" presStyleLbl="node1" presStyleIdx="2" presStyleCnt="3">
        <dgm:presLayoutVars>
          <dgm:bulletEnabled val="1"/>
        </dgm:presLayoutVars>
      </dgm:prSet>
      <dgm:spPr/>
    </dgm:pt>
  </dgm:ptLst>
  <dgm:cxnLst>
    <dgm:cxn modelId="{D1A4AE0D-E87B-4475-B175-7C3DAF72FB1B}" type="presOf" srcId="{D539A280-EA2B-412F-87F0-7066AAB1FC62}" destId="{59CF6855-F1D4-4632-92C5-C2ABC2165C00}" srcOrd="0" destOrd="0" presId="urn:microsoft.com/office/officeart/2005/8/layout/vList3"/>
    <dgm:cxn modelId="{33EA181F-12B1-4C23-B01E-1A4A35C31519}" type="presOf" srcId="{16C5A5D8-59F5-423B-8632-E728019E4A38}" destId="{35901F79-D4CF-4A5D-8672-3C9D5F77D6F9}" srcOrd="0" destOrd="0" presId="urn:microsoft.com/office/officeart/2005/8/layout/vList3"/>
    <dgm:cxn modelId="{28192A3F-2D3D-45D3-92B2-DEC0C52C2C57}" srcId="{16C5A5D8-59F5-423B-8632-E728019E4A38}" destId="{D539A280-EA2B-412F-87F0-7066AAB1FC62}" srcOrd="2" destOrd="0" parTransId="{623184FC-1A1D-4CD6-9AA8-5D8F2DF3849F}" sibTransId="{55B2C481-34FC-49EC-A8A3-E408783D5C67}"/>
    <dgm:cxn modelId="{8F29E28B-A521-4B7B-9DF2-35EEA913D318}" type="presOf" srcId="{428B7C86-9B4B-40AC-9A01-5E246BDE4B79}" destId="{88E439D6-3098-436F-AC43-2D3CE9270CCF}" srcOrd="0" destOrd="0" presId="urn:microsoft.com/office/officeart/2005/8/layout/vList3"/>
    <dgm:cxn modelId="{9BD0BDC0-26C0-419F-96EA-B7AABF211ED8}" srcId="{16C5A5D8-59F5-423B-8632-E728019E4A38}" destId="{C4D7BA75-B0E1-4209-BB95-E8E1918562E1}" srcOrd="0" destOrd="0" parTransId="{C9394910-763E-48ED-B9FF-F63B6BD5117C}" sibTransId="{3C95D187-ECFC-456A-AF00-8C816949E154}"/>
    <dgm:cxn modelId="{3DF218C3-BA86-4C34-AD1A-AC9A2909988B}" srcId="{16C5A5D8-59F5-423B-8632-E728019E4A38}" destId="{428B7C86-9B4B-40AC-9A01-5E246BDE4B79}" srcOrd="1" destOrd="0" parTransId="{3E93D6EB-D9A3-44FB-AA79-6AFB2895916F}" sibTransId="{5B080764-6E0F-450C-AA5F-9C2A32A2A7E2}"/>
    <dgm:cxn modelId="{79E84CD3-5CC0-487B-A5A1-534CD09E8B0C}" type="presOf" srcId="{C4D7BA75-B0E1-4209-BB95-E8E1918562E1}" destId="{DAEE44FF-CCA9-4391-94C5-B9B74777F027}" srcOrd="0" destOrd="0" presId="urn:microsoft.com/office/officeart/2005/8/layout/vList3"/>
    <dgm:cxn modelId="{A9D6C2A8-C540-4B6F-AADF-56C31D8373A4}" type="presParOf" srcId="{35901F79-D4CF-4A5D-8672-3C9D5F77D6F9}" destId="{64620FA5-1BAB-4D77-ADE7-3162CE9CAD92}" srcOrd="0" destOrd="0" presId="urn:microsoft.com/office/officeart/2005/8/layout/vList3"/>
    <dgm:cxn modelId="{E4D8D8C0-EE13-4232-AC9E-9EDEED559CBD}" type="presParOf" srcId="{64620FA5-1BAB-4D77-ADE7-3162CE9CAD92}" destId="{AD89A734-6EA2-44E1-ACAB-D87E317D1AC0}" srcOrd="0" destOrd="0" presId="urn:microsoft.com/office/officeart/2005/8/layout/vList3"/>
    <dgm:cxn modelId="{EB62E3B5-245A-40F5-9E1C-F710542EB4BE}" type="presParOf" srcId="{64620FA5-1BAB-4D77-ADE7-3162CE9CAD92}" destId="{DAEE44FF-CCA9-4391-94C5-B9B74777F027}" srcOrd="1" destOrd="0" presId="urn:microsoft.com/office/officeart/2005/8/layout/vList3"/>
    <dgm:cxn modelId="{E53B0A99-BA5A-4F57-BDAA-67C49EDBBF98}" type="presParOf" srcId="{35901F79-D4CF-4A5D-8672-3C9D5F77D6F9}" destId="{05AA5874-43A4-4EA4-B046-E9338F72E0EA}" srcOrd="1" destOrd="0" presId="urn:microsoft.com/office/officeart/2005/8/layout/vList3"/>
    <dgm:cxn modelId="{53CC7FE7-2A9F-494A-BCC8-83E8E4059A24}" type="presParOf" srcId="{35901F79-D4CF-4A5D-8672-3C9D5F77D6F9}" destId="{AA33F040-B88B-478E-839F-5E37811FF756}" srcOrd="2" destOrd="0" presId="urn:microsoft.com/office/officeart/2005/8/layout/vList3"/>
    <dgm:cxn modelId="{32ACB7CF-3946-4992-B4F9-CA5AA52677DF}" type="presParOf" srcId="{AA33F040-B88B-478E-839F-5E37811FF756}" destId="{55A2A2EF-384C-428A-908B-10990D82E194}" srcOrd="0" destOrd="0" presId="urn:microsoft.com/office/officeart/2005/8/layout/vList3"/>
    <dgm:cxn modelId="{B0BE329C-9515-49A8-BB55-A0A157427CF7}" type="presParOf" srcId="{AA33F040-B88B-478E-839F-5E37811FF756}" destId="{88E439D6-3098-436F-AC43-2D3CE9270CCF}" srcOrd="1" destOrd="0" presId="urn:microsoft.com/office/officeart/2005/8/layout/vList3"/>
    <dgm:cxn modelId="{F046D9D2-BC86-4128-9BEB-0AF2B1596181}" type="presParOf" srcId="{35901F79-D4CF-4A5D-8672-3C9D5F77D6F9}" destId="{3C4BD983-71C9-4489-B86E-003B71021A86}" srcOrd="3" destOrd="0" presId="urn:microsoft.com/office/officeart/2005/8/layout/vList3"/>
    <dgm:cxn modelId="{AD1B2BBE-0AC5-43D9-81B3-41AAA581CDF4}" type="presParOf" srcId="{35901F79-D4CF-4A5D-8672-3C9D5F77D6F9}" destId="{8E45AC50-F344-4EC4-B025-25E8512A9D16}" srcOrd="4" destOrd="0" presId="urn:microsoft.com/office/officeart/2005/8/layout/vList3"/>
    <dgm:cxn modelId="{09FFE4F4-39E8-43EE-9466-3187ED657243}" type="presParOf" srcId="{8E45AC50-F344-4EC4-B025-25E8512A9D16}" destId="{2588A5E8-69F2-4C22-B31D-E6CB796B9F25}" srcOrd="0" destOrd="0" presId="urn:microsoft.com/office/officeart/2005/8/layout/vList3"/>
    <dgm:cxn modelId="{E65EAB31-C217-496A-B70F-1CAB0117E26E}" type="presParOf" srcId="{8E45AC50-F344-4EC4-B025-25E8512A9D16}" destId="{59CF6855-F1D4-4632-92C5-C2ABC2165C0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FBF3D5-9EA1-4FB6-95CA-A07A3714F969}" type="doc">
      <dgm:prSet loTypeId="urn:microsoft.com/office/officeart/2005/8/layout/vList3" loCatId="list" qsTypeId="urn:microsoft.com/office/officeart/2005/8/quickstyle/simple1" qsCatId="simple" csTypeId="urn:microsoft.com/office/officeart/2005/8/colors/accent1_2" csCatId="accent1" phldr="1"/>
      <dgm:spPr/>
    </dgm:pt>
    <dgm:pt modelId="{3AA49EA0-34D6-4070-822E-A325E88737F3}">
      <dgm:prSet phldrT="[Texto]"/>
      <dgm:spPr>
        <a:solidFill>
          <a:schemeClr val="tx2">
            <a:lumMod val="20000"/>
            <a:lumOff val="80000"/>
          </a:schemeClr>
        </a:solidFill>
        <a:ln>
          <a:solidFill>
            <a:schemeClr val="bg1">
              <a:lumMod val="65000"/>
            </a:schemeClr>
          </a:solidFill>
        </a:ln>
      </dgm:spPr>
      <dgm:t>
        <a:bodyPr/>
        <a:lstStyle/>
        <a:p>
          <a:r>
            <a:rPr lang="es-ES" dirty="0">
              <a:solidFill>
                <a:schemeClr val="tx1"/>
              </a:solidFill>
            </a:rPr>
            <a:t>Software para marcar el pulso en las canciones</a:t>
          </a:r>
        </a:p>
      </dgm:t>
    </dgm:pt>
    <dgm:pt modelId="{1E22D212-B6C6-4790-A99F-00573AEE7F6D}" type="parTrans" cxnId="{D2EA29C6-C2B6-44A0-BC70-3BF1D3A72E73}">
      <dgm:prSet/>
      <dgm:spPr/>
      <dgm:t>
        <a:bodyPr/>
        <a:lstStyle/>
        <a:p>
          <a:endParaRPr lang="es-ES">
            <a:solidFill>
              <a:schemeClr val="tx1"/>
            </a:solidFill>
          </a:endParaRPr>
        </a:p>
      </dgm:t>
    </dgm:pt>
    <dgm:pt modelId="{AE09927B-6782-48A2-B7BD-4320D3ADFF2B}" type="sibTrans" cxnId="{D2EA29C6-C2B6-44A0-BC70-3BF1D3A72E73}">
      <dgm:prSet/>
      <dgm:spPr/>
      <dgm:t>
        <a:bodyPr/>
        <a:lstStyle/>
        <a:p>
          <a:endParaRPr lang="es-ES">
            <a:solidFill>
              <a:schemeClr val="tx1"/>
            </a:solidFill>
          </a:endParaRPr>
        </a:p>
      </dgm:t>
    </dgm:pt>
    <dgm:pt modelId="{03DFFF71-84A4-4934-B582-41F61E692B4C}">
      <dgm:prSet phldrT="[Texto]"/>
      <dgm:spPr>
        <a:solidFill>
          <a:schemeClr val="accent2">
            <a:lumMod val="20000"/>
            <a:lumOff val="80000"/>
          </a:schemeClr>
        </a:solidFill>
        <a:ln>
          <a:solidFill>
            <a:schemeClr val="bg1">
              <a:lumMod val="65000"/>
            </a:schemeClr>
          </a:solidFill>
        </a:ln>
      </dgm:spPr>
      <dgm:t>
        <a:bodyPr/>
        <a:lstStyle/>
        <a:p>
          <a:r>
            <a:rPr lang="es-ES" dirty="0">
              <a:solidFill>
                <a:schemeClr val="tx1"/>
              </a:solidFill>
            </a:rPr>
            <a:t>Canciones de salsa con la ubicación del pulso</a:t>
          </a:r>
        </a:p>
      </dgm:t>
    </dgm:pt>
    <dgm:pt modelId="{06EC2C7B-99A7-42AF-8030-238D1F324657}" type="parTrans" cxnId="{607DC3A8-07E0-404D-AC0D-1293B5E00ECC}">
      <dgm:prSet/>
      <dgm:spPr/>
      <dgm:t>
        <a:bodyPr/>
        <a:lstStyle/>
        <a:p>
          <a:endParaRPr lang="es-ES">
            <a:solidFill>
              <a:schemeClr val="tx1"/>
            </a:solidFill>
          </a:endParaRPr>
        </a:p>
      </dgm:t>
    </dgm:pt>
    <dgm:pt modelId="{422DD2BC-6B83-42AB-B67B-04700A7B71B1}" type="sibTrans" cxnId="{607DC3A8-07E0-404D-AC0D-1293B5E00ECC}">
      <dgm:prSet/>
      <dgm:spPr/>
      <dgm:t>
        <a:bodyPr/>
        <a:lstStyle/>
        <a:p>
          <a:endParaRPr lang="es-ES">
            <a:solidFill>
              <a:schemeClr val="tx1"/>
            </a:solidFill>
          </a:endParaRPr>
        </a:p>
      </dgm:t>
    </dgm:pt>
    <dgm:pt modelId="{7CFEF2CA-DB43-450C-8C03-44C7AD612C2B}">
      <dgm:prSet phldrT="[Texto]"/>
      <dgm:spPr>
        <a:solidFill>
          <a:schemeClr val="accent6">
            <a:lumMod val="40000"/>
            <a:lumOff val="60000"/>
          </a:schemeClr>
        </a:solidFill>
        <a:ln>
          <a:solidFill>
            <a:schemeClr val="bg1">
              <a:lumMod val="65000"/>
            </a:schemeClr>
          </a:solidFill>
        </a:ln>
      </dgm:spPr>
      <dgm:t>
        <a:bodyPr/>
        <a:lstStyle/>
        <a:p>
          <a:r>
            <a:rPr lang="es-ES" dirty="0">
              <a:solidFill>
                <a:schemeClr val="tx1"/>
              </a:solidFill>
            </a:rPr>
            <a:t>Modelo para predicción de la ubicación del pulso</a:t>
          </a:r>
        </a:p>
      </dgm:t>
    </dgm:pt>
    <dgm:pt modelId="{64B7B8B4-AF21-4B15-A362-2CB640704DE2}" type="parTrans" cxnId="{005AD6C7-DA4B-43E0-8134-44A8F6E50C6B}">
      <dgm:prSet/>
      <dgm:spPr/>
      <dgm:t>
        <a:bodyPr/>
        <a:lstStyle/>
        <a:p>
          <a:endParaRPr lang="es-ES">
            <a:solidFill>
              <a:schemeClr val="tx1"/>
            </a:solidFill>
          </a:endParaRPr>
        </a:p>
      </dgm:t>
    </dgm:pt>
    <dgm:pt modelId="{BA6F53B7-DF40-4251-9041-54645B751F4D}" type="sibTrans" cxnId="{005AD6C7-DA4B-43E0-8134-44A8F6E50C6B}">
      <dgm:prSet/>
      <dgm:spPr/>
      <dgm:t>
        <a:bodyPr/>
        <a:lstStyle/>
        <a:p>
          <a:endParaRPr lang="es-ES">
            <a:solidFill>
              <a:schemeClr val="tx1"/>
            </a:solidFill>
          </a:endParaRPr>
        </a:p>
      </dgm:t>
    </dgm:pt>
    <dgm:pt modelId="{5988792A-88B6-41C1-BFD7-4B7120F1A719}" type="pres">
      <dgm:prSet presAssocID="{0AFBF3D5-9EA1-4FB6-95CA-A07A3714F969}" presName="linearFlow" presStyleCnt="0">
        <dgm:presLayoutVars>
          <dgm:dir/>
          <dgm:resizeHandles val="exact"/>
        </dgm:presLayoutVars>
      </dgm:prSet>
      <dgm:spPr/>
    </dgm:pt>
    <dgm:pt modelId="{472539FC-4CEB-4657-A835-08FAB040D9BC}" type="pres">
      <dgm:prSet presAssocID="{3AA49EA0-34D6-4070-822E-A325E88737F3}" presName="composite" presStyleCnt="0"/>
      <dgm:spPr/>
    </dgm:pt>
    <dgm:pt modelId="{2B15F871-592E-4FEC-A048-A16374D13EB3}" type="pres">
      <dgm:prSet presAssocID="{3AA49EA0-34D6-4070-822E-A325E88737F3}" presName="imgShp" presStyleLbl="fgImgPlace1" presStyleIdx="0" presStyleCnt="3"/>
      <dgm:spPr>
        <a:noFill/>
        <a:ln>
          <a:noFill/>
        </a:ln>
      </dgm:spPr>
    </dgm:pt>
    <dgm:pt modelId="{087A53C8-0A64-49F1-86A8-0E097676F225}" type="pres">
      <dgm:prSet presAssocID="{3AA49EA0-34D6-4070-822E-A325E88737F3}" presName="txShp" presStyleLbl="node1" presStyleIdx="0" presStyleCnt="3">
        <dgm:presLayoutVars>
          <dgm:bulletEnabled val="1"/>
        </dgm:presLayoutVars>
      </dgm:prSet>
      <dgm:spPr/>
    </dgm:pt>
    <dgm:pt modelId="{BEABDFF5-A724-433B-A803-6FAACFCA33CF}" type="pres">
      <dgm:prSet presAssocID="{AE09927B-6782-48A2-B7BD-4320D3ADFF2B}" presName="spacing" presStyleCnt="0"/>
      <dgm:spPr/>
    </dgm:pt>
    <dgm:pt modelId="{E141AF57-E4F1-447B-8970-1C9A2FA99CBC}" type="pres">
      <dgm:prSet presAssocID="{03DFFF71-84A4-4934-B582-41F61E692B4C}" presName="composite" presStyleCnt="0"/>
      <dgm:spPr/>
    </dgm:pt>
    <dgm:pt modelId="{68928815-8AEF-4994-B3CD-B9BB3DAC75AA}" type="pres">
      <dgm:prSet presAssocID="{03DFFF71-84A4-4934-B582-41F61E692B4C}" presName="imgShp" presStyleLbl="fgImgPlace1" presStyleIdx="1" presStyleCnt="3"/>
      <dgm:spPr>
        <a:noFill/>
        <a:ln>
          <a:noFill/>
        </a:ln>
      </dgm:spPr>
    </dgm:pt>
    <dgm:pt modelId="{17474D0C-15B5-46D4-A81A-4956EB454A83}" type="pres">
      <dgm:prSet presAssocID="{03DFFF71-84A4-4934-B582-41F61E692B4C}" presName="txShp" presStyleLbl="node1" presStyleIdx="1" presStyleCnt="3">
        <dgm:presLayoutVars>
          <dgm:bulletEnabled val="1"/>
        </dgm:presLayoutVars>
      </dgm:prSet>
      <dgm:spPr/>
    </dgm:pt>
    <dgm:pt modelId="{9C7B6B71-49FB-41EF-A1C5-60983C28BE28}" type="pres">
      <dgm:prSet presAssocID="{422DD2BC-6B83-42AB-B67B-04700A7B71B1}" presName="spacing" presStyleCnt="0"/>
      <dgm:spPr/>
    </dgm:pt>
    <dgm:pt modelId="{4AAB3288-86A2-489A-A90A-1A5F08BB8761}" type="pres">
      <dgm:prSet presAssocID="{7CFEF2CA-DB43-450C-8C03-44C7AD612C2B}" presName="composite" presStyleCnt="0"/>
      <dgm:spPr/>
    </dgm:pt>
    <dgm:pt modelId="{C5DEEB1A-C413-4065-BAE2-0033F8B5FAAB}" type="pres">
      <dgm:prSet presAssocID="{7CFEF2CA-DB43-450C-8C03-44C7AD612C2B}" presName="imgShp" presStyleLbl="fgImgPlace1" presStyleIdx="2" presStyleCnt="3"/>
      <dgm:spPr>
        <a:noFill/>
        <a:ln>
          <a:noFill/>
        </a:ln>
      </dgm:spPr>
    </dgm:pt>
    <dgm:pt modelId="{9CC47A49-8679-41EF-BFE8-8E04569226EE}" type="pres">
      <dgm:prSet presAssocID="{7CFEF2CA-DB43-450C-8C03-44C7AD612C2B}" presName="txShp" presStyleLbl="node1" presStyleIdx="2" presStyleCnt="3">
        <dgm:presLayoutVars>
          <dgm:bulletEnabled val="1"/>
        </dgm:presLayoutVars>
      </dgm:prSet>
      <dgm:spPr/>
    </dgm:pt>
  </dgm:ptLst>
  <dgm:cxnLst>
    <dgm:cxn modelId="{4B229C60-6230-44E8-A495-444BD6CAF50F}" type="presOf" srcId="{3AA49EA0-34D6-4070-822E-A325E88737F3}" destId="{087A53C8-0A64-49F1-86A8-0E097676F225}" srcOrd="0" destOrd="0" presId="urn:microsoft.com/office/officeart/2005/8/layout/vList3"/>
    <dgm:cxn modelId="{1495498B-5B30-48C7-B911-2D624391D5EE}" type="presOf" srcId="{03DFFF71-84A4-4934-B582-41F61E692B4C}" destId="{17474D0C-15B5-46D4-A81A-4956EB454A83}" srcOrd="0" destOrd="0" presId="urn:microsoft.com/office/officeart/2005/8/layout/vList3"/>
    <dgm:cxn modelId="{607DC3A8-07E0-404D-AC0D-1293B5E00ECC}" srcId="{0AFBF3D5-9EA1-4FB6-95CA-A07A3714F969}" destId="{03DFFF71-84A4-4934-B582-41F61E692B4C}" srcOrd="1" destOrd="0" parTransId="{06EC2C7B-99A7-42AF-8030-238D1F324657}" sibTransId="{422DD2BC-6B83-42AB-B67B-04700A7B71B1}"/>
    <dgm:cxn modelId="{D908B2B2-40DD-4C4F-BD67-8E56DE034282}" type="presOf" srcId="{0AFBF3D5-9EA1-4FB6-95CA-A07A3714F969}" destId="{5988792A-88B6-41C1-BFD7-4B7120F1A719}" srcOrd="0" destOrd="0" presId="urn:microsoft.com/office/officeart/2005/8/layout/vList3"/>
    <dgm:cxn modelId="{7A4FFBB7-74AF-4217-986B-DE59B4E50E34}" type="presOf" srcId="{7CFEF2CA-DB43-450C-8C03-44C7AD612C2B}" destId="{9CC47A49-8679-41EF-BFE8-8E04569226EE}" srcOrd="0" destOrd="0" presId="urn:microsoft.com/office/officeart/2005/8/layout/vList3"/>
    <dgm:cxn modelId="{D2EA29C6-C2B6-44A0-BC70-3BF1D3A72E73}" srcId="{0AFBF3D5-9EA1-4FB6-95CA-A07A3714F969}" destId="{3AA49EA0-34D6-4070-822E-A325E88737F3}" srcOrd="0" destOrd="0" parTransId="{1E22D212-B6C6-4790-A99F-00573AEE7F6D}" sibTransId="{AE09927B-6782-48A2-B7BD-4320D3ADFF2B}"/>
    <dgm:cxn modelId="{005AD6C7-DA4B-43E0-8134-44A8F6E50C6B}" srcId="{0AFBF3D5-9EA1-4FB6-95CA-A07A3714F969}" destId="{7CFEF2CA-DB43-450C-8C03-44C7AD612C2B}" srcOrd="2" destOrd="0" parTransId="{64B7B8B4-AF21-4B15-A362-2CB640704DE2}" sibTransId="{BA6F53B7-DF40-4251-9041-54645B751F4D}"/>
    <dgm:cxn modelId="{222038AB-83C2-42B5-846B-7CC1C5E73EBC}" type="presParOf" srcId="{5988792A-88B6-41C1-BFD7-4B7120F1A719}" destId="{472539FC-4CEB-4657-A835-08FAB040D9BC}" srcOrd="0" destOrd="0" presId="urn:microsoft.com/office/officeart/2005/8/layout/vList3"/>
    <dgm:cxn modelId="{E9066D1A-4023-426E-A0A1-5D87205B4E73}" type="presParOf" srcId="{472539FC-4CEB-4657-A835-08FAB040D9BC}" destId="{2B15F871-592E-4FEC-A048-A16374D13EB3}" srcOrd="0" destOrd="0" presId="urn:microsoft.com/office/officeart/2005/8/layout/vList3"/>
    <dgm:cxn modelId="{B4F85BAF-CBE1-4BFB-9F1E-F107960FF668}" type="presParOf" srcId="{472539FC-4CEB-4657-A835-08FAB040D9BC}" destId="{087A53C8-0A64-49F1-86A8-0E097676F225}" srcOrd="1" destOrd="0" presId="urn:microsoft.com/office/officeart/2005/8/layout/vList3"/>
    <dgm:cxn modelId="{EE5193ED-88C6-4041-95B9-C65F6F34503B}" type="presParOf" srcId="{5988792A-88B6-41C1-BFD7-4B7120F1A719}" destId="{BEABDFF5-A724-433B-A803-6FAACFCA33CF}" srcOrd="1" destOrd="0" presId="urn:microsoft.com/office/officeart/2005/8/layout/vList3"/>
    <dgm:cxn modelId="{21F90549-5D24-40FD-8E84-E16DA52201E8}" type="presParOf" srcId="{5988792A-88B6-41C1-BFD7-4B7120F1A719}" destId="{E141AF57-E4F1-447B-8970-1C9A2FA99CBC}" srcOrd="2" destOrd="0" presId="urn:microsoft.com/office/officeart/2005/8/layout/vList3"/>
    <dgm:cxn modelId="{83C2F790-4F33-4782-8C08-E2D76C583AD2}" type="presParOf" srcId="{E141AF57-E4F1-447B-8970-1C9A2FA99CBC}" destId="{68928815-8AEF-4994-B3CD-B9BB3DAC75AA}" srcOrd="0" destOrd="0" presId="urn:microsoft.com/office/officeart/2005/8/layout/vList3"/>
    <dgm:cxn modelId="{A8D1549B-ED67-465A-8CB5-7CACF43FBBC7}" type="presParOf" srcId="{E141AF57-E4F1-447B-8970-1C9A2FA99CBC}" destId="{17474D0C-15B5-46D4-A81A-4956EB454A83}" srcOrd="1" destOrd="0" presId="urn:microsoft.com/office/officeart/2005/8/layout/vList3"/>
    <dgm:cxn modelId="{7ED58D1E-FA81-46F7-BEC0-D6B7B1151B93}" type="presParOf" srcId="{5988792A-88B6-41C1-BFD7-4B7120F1A719}" destId="{9C7B6B71-49FB-41EF-A1C5-60983C28BE28}" srcOrd="3" destOrd="0" presId="urn:microsoft.com/office/officeart/2005/8/layout/vList3"/>
    <dgm:cxn modelId="{4517250E-B928-410D-809C-3E261557CBA8}" type="presParOf" srcId="{5988792A-88B6-41C1-BFD7-4B7120F1A719}" destId="{4AAB3288-86A2-489A-A90A-1A5F08BB8761}" srcOrd="4" destOrd="0" presId="urn:microsoft.com/office/officeart/2005/8/layout/vList3"/>
    <dgm:cxn modelId="{3B009D3B-C9DC-4928-A465-A950D3EA4FE3}" type="presParOf" srcId="{4AAB3288-86A2-489A-A90A-1A5F08BB8761}" destId="{C5DEEB1A-C413-4065-BAE2-0033F8B5FAAB}" srcOrd="0" destOrd="0" presId="urn:microsoft.com/office/officeart/2005/8/layout/vList3"/>
    <dgm:cxn modelId="{C97089D6-DA13-4029-8C32-AA953A9DE982}" type="presParOf" srcId="{4AAB3288-86A2-489A-A90A-1A5F08BB8761}" destId="{9CC47A49-8679-41EF-BFE8-8E04569226EE}" srcOrd="1" destOrd="0" presId="urn:microsoft.com/office/officeart/2005/8/layout/vList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910D49F-6B32-4241-B829-B02CD470699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s-ES"/>
        </a:p>
      </dgm:t>
    </dgm:pt>
    <dgm:pt modelId="{73C9D01E-C9D6-42AB-A030-3C6DCDC1B681}">
      <dgm:prSet phldrT="[Texto]"/>
      <dgm:spPr/>
      <dgm:t>
        <a:bodyPr/>
        <a:lstStyle/>
        <a:p>
          <a:r>
            <a:rPr lang="es-ES" dirty="0"/>
            <a:t>Base de datos con anotaciones de canciones de salsa</a:t>
          </a:r>
        </a:p>
      </dgm:t>
    </dgm:pt>
    <dgm:pt modelId="{D3904792-0100-4416-8B62-172B14F6F5FF}" type="parTrans" cxnId="{9362DCA8-1364-4485-82A8-3C1A9F669877}">
      <dgm:prSet/>
      <dgm:spPr/>
      <dgm:t>
        <a:bodyPr/>
        <a:lstStyle/>
        <a:p>
          <a:endParaRPr lang="es-ES"/>
        </a:p>
      </dgm:t>
    </dgm:pt>
    <dgm:pt modelId="{AE25A33C-C0D9-4164-9643-43FCCA437AC0}" type="sibTrans" cxnId="{9362DCA8-1364-4485-82A8-3C1A9F669877}">
      <dgm:prSet/>
      <dgm:spPr/>
      <dgm:t>
        <a:bodyPr/>
        <a:lstStyle/>
        <a:p>
          <a:endParaRPr lang="es-ES"/>
        </a:p>
      </dgm:t>
    </dgm:pt>
    <dgm:pt modelId="{E5C3B2DE-9AAF-46C7-AA8D-006A91FAA974}">
      <dgm:prSet phldrT="[Texto]"/>
      <dgm:spPr/>
      <dgm:t>
        <a:bodyPr/>
        <a:lstStyle/>
        <a:p>
          <a:r>
            <a:rPr lang="es-ES" dirty="0"/>
            <a:t>Herramienta de recopilación de los datos</a:t>
          </a:r>
        </a:p>
      </dgm:t>
    </dgm:pt>
    <dgm:pt modelId="{2D9FDC74-6B80-4718-B03C-509AB1DC6ABD}" type="parTrans" cxnId="{66783A31-A5E7-41FE-817A-FB813130283F}">
      <dgm:prSet/>
      <dgm:spPr/>
      <dgm:t>
        <a:bodyPr/>
        <a:lstStyle/>
        <a:p>
          <a:endParaRPr lang="es-ES"/>
        </a:p>
      </dgm:t>
    </dgm:pt>
    <dgm:pt modelId="{F2673D20-27E7-412C-BDD1-756D5A8ED94D}" type="sibTrans" cxnId="{66783A31-A5E7-41FE-817A-FB813130283F}">
      <dgm:prSet/>
      <dgm:spPr/>
      <dgm:t>
        <a:bodyPr/>
        <a:lstStyle/>
        <a:p>
          <a:endParaRPr lang="es-ES"/>
        </a:p>
      </dgm:t>
    </dgm:pt>
    <dgm:pt modelId="{E905309F-7124-4148-AF92-C263F4D70AB7}">
      <dgm:prSet phldrT="[Texto]"/>
      <dgm:spPr/>
      <dgm:t>
        <a:bodyPr/>
        <a:lstStyle/>
        <a:p>
          <a:r>
            <a:rPr lang="es-ES" dirty="0"/>
            <a:t>Modelo para la detección del pulso en canciones de salsa</a:t>
          </a:r>
        </a:p>
      </dgm:t>
    </dgm:pt>
    <dgm:pt modelId="{D94CB8D8-D57E-4000-8466-38D7A426AD34}" type="parTrans" cxnId="{9B1B088B-032C-497C-8279-1AF661D36217}">
      <dgm:prSet/>
      <dgm:spPr/>
      <dgm:t>
        <a:bodyPr/>
        <a:lstStyle/>
        <a:p>
          <a:endParaRPr lang="es-ES"/>
        </a:p>
      </dgm:t>
    </dgm:pt>
    <dgm:pt modelId="{94B3739D-4D9C-429B-AC25-D6A5A4336BE9}" type="sibTrans" cxnId="{9B1B088B-032C-497C-8279-1AF661D36217}">
      <dgm:prSet/>
      <dgm:spPr/>
      <dgm:t>
        <a:bodyPr/>
        <a:lstStyle/>
        <a:p>
          <a:endParaRPr lang="es-ES"/>
        </a:p>
      </dgm:t>
    </dgm:pt>
    <dgm:pt modelId="{BA1F75F5-1C5C-4E2B-8594-0A5227791C33}" type="pres">
      <dgm:prSet presAssocID="{B910D49F-6B32-4241-B829-B02CD4706990}" presName="linearFlow" presStyleCnt="0">
        <dgm:presLayoutVars>
          <dgm:dir/>
          <dgm:resizeHandles val="exact"/>
        </dgm:presLayoutVars>
      </dgm:prSet>
      <dgm:spPr/>
    </dgm:pt>
    <dgm:pt modelId="{EE060392-8DA0-4017-94EE-34B68B9ACA26}" type="pres">
      <dgm:prSet presAssocID="{73C9D01E-C9D6-42AB-A030-3C6DCDC1B681}" presName="composite" presStyleCnt="0"/>
      <dgm:spPr/>
    </dgm:pt>
    <dgm:pt modelId="{ABEECE84-5FDD-49A8-B935-A15EAB90AFA2}" type="pres">
      <dgm:prSet presAssocID="{73C9D01E-C9D6-42AB-A030-3C6DCDC1B681}" presName="imgShp" presStyleLbl="fgImgPlace1" presStyleIdx="0" presStyleCnt="3"/>
      <dgm:spPr/>
    </dgm:pt>
    <dgm:pt modelId="{C70A252E-8724-431D-B049-BA723CB5A98B}" type="pres">
      <dgm:prSet presAssocID="{73C9D01E-C9D6-42AB-A030-3C6DCDC1B681}" presName="txShp" presStyleLbl="node1" presStyleIdx="0" presStyleCnt="3">
        <dgm:presLayoutVars>
          <dgm:bulletEnabled val="1"/>
        </dgm:presLayoutVars>
      </dgm:prSet>
      <dgm:spPr/>
    </dgm:pt>
    <dgm:pt modelId="{95468C40-743C-4D5B-BC95-8370A404F0C9}" type="pres">
      <dgm:prSet presAssocID="{AE25A33C-C0D9-4164-9643-43FCCA437AC0}" presName="spacing" presStyleCnt="0"/>
      <dgm:spPr/>
    </dgm:pt>
    <dgm:pt modelId="{422AB1CD-E8AC-48AE-99D0-3B9DE74081B1}" type="pres">
      <dgm:prSet presAssocID="{E5C3B2DE-9AAF-46C7-AA8D-006A91FAA974}" presName="composite" presStyleCnt="0"/>
      <dgm:spPr/>
    </dgm:pt>
    <dgm:pt modelId="{F46208A7-1A46-4862-93F5-820F075DE505}" type="pres">
      <dgm:prSet presAssocID="{E5C3B2DE-9AAF-46C7-AA8D-006A91FAA974}" presName="imgShp" presStyleLbl="fgImgPlace1" presStyleIdx="1" presStyleCnt="3"/>
      <dgm:spPr/>
    </dgm:pt>
    <dgm:pt modelId="{32EB2243-A775-466F-B8EF-3F1206752EA4}" type="pres">
      <dgm:prSet presAssocID="{E5C3B2DE-9AAF-46C7-AA8D-006A91FAA974}" presName="txShp" presStyleLbl="node1" presStyleIdx="1" presStyleCnt="3">
        <dgm:presLayoutVars>
          <dgm:bulletEnabled val="1"/>
        </dgm:presLayoutVars>
      </dgm:prSet>
      <dgm:spPr/>
    </dgm:pt>
    <dgm:pt modelId="{F3DEBF32-3415-4E9E-BEEC-557A68496BAE}" type="pres">
      <dgm:prSet presAssocID="{F2673D20-27E7-412C-BDD1-756D5A8ED94D}" presName="spacing" presStyleCnt="0"/>
      <dgm:spPr/>
    </dgm:pt>
    <dgm:pt modelId="{29DAE944-0DC8-403F-971B-365A112AAB4B}" type="pres">
      <dgm:prSet presAssocID="{E905309F-7124-4148-AF92-C263F4D70AB7}" presName="composite" presStyleCnt="0"/>
      <dgm:spPr/>
    </dgm:pt>
    <dgm:pt modelId="{00930AE7-648C-4112-B46A-98CC12E1C074}" type="pres">
      <dgm:prSet presAssocID="{E905309F-7124-4148-AF92-C263F4D70AB7}" presName="imgShp" presStyleLbl="fgImgPlace1" presStyleIdx="2" presStyleCnt="3"/>
      <dgm:spPr/>
    </dgm:pt>
    <dgm:pt modelId="{5A44AA38-CC57-438C-8C17-CECA5F3B58CA}" type="pres">
      <dgm:prSet presAssocID="{E905309F-7124-4148-AF92-C263F4D70AB7}" presName="txShp" presStyleLbl="node1" presStyleIdx="2" presStyleCnt="3">
        <dgm:presLayoutVars>
          <dgm:bulletEnabled val="1"/>
        </dgm:presLayoutVars>
      </dgm:prSet>
      <dgm:spPr/>
    </dgm:pt>
  </dgm:ptLst>
  <dgm:cxnLst>
    <dgm:cxn modelId="{66783A31-A5E7-41FE-817A-FB813130283F}" srcId="{B910D49F-6B32-4241-B829-B02CD4706990}" destId="{E5C3B2DE-9AAF-46C7-AA8D-006A91FAA974}" srcOrd="1" destOrd="0" parTransId="{2D9FDC74-6B80-4718-B03C-509AB1DC6ABD}" sibTransId="{F2673D20-27E7-412C-BDD1-756D5A8ED94D}"/>
    <dgm:cxn modelId="{13294262-E9F2-4166-82FF-5993D462120C}" type="presOf" srcId="{B910D49F-6B32-4241-B829-B02CD4706990}" destId="{BA1F75F5-1C5C-4E2B-8594-0A5227791C33}" srcOrd="0" destOrd="0" presId="urn:microsoft.com/office/officeart/2005/8/layout/vList3"/>
    <dgm:cxn modelId="{9B1B088B-032C-497C-8279-1AF661D36217}" srcId="{B910D49F-6B32-4241-B829-B02CD4706990}" destId="{E905309F-7124-4148-AF92-C263F4D70AB7}" srcOrd="2" destOrd="0" parTransId="{D94CB8D8-D57E-4000-8466-38D7A426AD34}" sibTransId="{94B3739D-4D9C-429B-AC25-D6A5A4336BE9}"/>
    <dgm:cxn modelId="{1A604793-9C80-4BB3-AA9D-4180A6CFECC6}" type="presOf" srcId="{73C9D01E-C9D6-42AB-A030-3C6DCDC1B681}" destId="{C70A252E-8724-431D-B049-BA723CB5A98B}" srcOrd="0" destOrd="0" presId="urn:microsoft.com/office/officeart/2005/8/layout/vList3"/>
    <dgm:cxn modelId="{9362DCA8-1364-4485-82A8-3C1A9F669877}" srcId="{B910D49F-6B32-4241-B829-B02CD4706990}" destId="{73C9D01E-C9D6-42AB-A030-3C6DCDC1B681}" srcOrd="0" destOrd="0" parTransId="{D3904792-0100-4416-8B62-172B14F6F5FF}" sibTransId="{AE25A33C-C0D9-4164-9643-43FCCA437AC0}"/>
    <dgm:cxn modelId="{3D88F2BB-7292-4AC1-90D1-19BBCB6B505C}" type="presOf" srcId="{E905309F-7124-4148-AF92-C263F4D70AB7}" destId="{5A44AA38-CC57-438C-8C17-CECA5F3B58CA}" srcOrd="0" destOrd="0" presId="urn:microsoft.com/office/officeart/2005/8/layout/vList3"/>
    <dgm:cxn modelId="{564DF1D0-FC98-4C6B-AE3E-9950C860D281}" type="presOf" srcId="{E5C3B2DE-9AAF-46C7-AA8D-006A91FAA974}" destId="{32EB2243-A775-466F-B8EF-3F1206752EA4}" srcOrd="0" destOrd="0" presId="urn:microsoft.com/office/officeart/2005/8/layout/vList3"/>
    <dgm:cxn modelId="{CB734327-BE64-4D9D-9795-6688DA4FF534}" type="presParOf" srcId="{BA1F75F5-1C5C-4E2B-8594-0A5227791C33}" destId="{EE060392-8DA0-4017-94EE-34B68B9ACA26}" srcOrd="0" destOrd="0" presId="urn:microsoft.com/office/officeart/2005/8/layout/vList3"/>
    <dgm:cxn modelId="{A5D35AC5-D7B8-4571-A683-E47B87690272}" type="presParOf" srcId="{EE060392-8DA0-4017-94EE-34B68B9ACA26}" destId="{ABEECE84-5FDD-49A8-B935-A15EAB90AFA2}" srcOrd="0" destOrd="0" presId="urn:microsoft.com/office/officeart/2005/8/layout/vList3"/>
    <dgm:cxn modelId="{5AC9EAA4-AA9A-4DE7-ADAE-53C7D29DCD6D}" type="presParOf" srcId="{EE060392-8DA0-4017-94EE-34B68B9ACA26}" destId="{C70A252E-8724-431D-B049-BA723CB5A98B}" srcOrd="1" destOrd="0" presId="urn:microsoft.com/office/officeart/2005/8/layout/vList3"/>
    <dgm:cxn modelId="{12390048-F475-4C31-A12E-1F5826225C8C}" type="presParOf" srcId="{BA1F75F5-1C5C-4E2B-8594-0A5227791C33}" destId="{95468C40-743C-4D5B-BC95-8370A404F0C9}" srcOrd="1" destOrd="0" presId="urn:microsoft.com/office/officeart/2005/8/layout/vList3"/>
    <dgm:cxn modelId="{AE1FBCD9-82A9-4EC2-980C-7B5783C6DAF6}" type="presParOf" srcId="{BA1F75F5-1C5C-4E2B-8594-0A5227791C33}" destId="{422AB1CD-E8AC-48AE-99D0-3B9DE74081B1}" srcOrd="2" destOrd="0" presId="urn:microsoft.com/office/officeart/2005/8/layout/vList3"/>
    <dgm:cxn modelId="{1E64F798-25B9-47A6-9FB6-D4DD768E532F}" type="presParOf" srcId="{422AB1CD-E8AC-48AE-99D0-3B9DE74081B1}" destId="{F46208A7-1A46-4862-93F5-820F075DE505}" srcOrd="0" destOrd="0" presId="urn:microsoft.com/office/officeart/2005/8/layout/vList3"/>
    <dgm:cxn modelId="{64D6D814-7F7C-4155-86B7-3BDA71B96842}" type="presParOf" srcId="{422AB1CD-E8AC-48AE-99D0-3B9DE74081B1}" destId="{32EB2243-A775-466F-B8EF-3F1206752EA4}" srcOrd="1" destOrd="0" presId="urn:microsoft.com/office/officeart/2005/8/layout/vList3"/>
    <dgm:cxn modelId="{0B265724-2B06-4651-87B3-D01128C75E2A}" type="presParOf" srcId="{BA1F75F5-1C5C-4E2B-8594-0A5227791C33}" destId="{F3DEBF32-3415-4E9E-BEEC-557A68496BAE}" srcOrd="3" destOrd="0" presId="urn:microsoft.com/office/officeart/2005/8/layout/vList3"/>
    <dgm:cxn modelId="{A1A4250A-46EF-4F12-A9AE-F3C359BBD3F3}" type="presParOf" srcId="{BA1F75F5-1C5C-4E2B-8594-0A5227791C33}" destId="{29DAE944-0DC8-403F-971B-365A112AAB4B}" srcOrd="4" destOrd="0" presId="urn:microsoft.com/office/officeart/2005/8/layout/vList3"/>
    <dgm:cxn modelId="{BB630408-8903-4D71-867C-2A8A3A4F5313}" type="presParOf" srcId="{29DAE944-0DC8-403F-971B-365A112AAB4B}" destId="{00930AE7-648C-4112-B46A-98CC12E1C074}" srcOrd="0" destOrd="0" presId="urn:microsoft.com/office/officeart/2005/8/layout/vList3"/>
    <dgm:cxn modelId="{8A67A9A8-87F0-4F9A-B881-862783073FEE}" type="presParOf" srcId="{29DAE944-0DC8-403F-971B-365A112AAB4B}" destId="{5A44AA38-CC57-438C-8C17-CECA5F3B58C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75CABF9-6C35-4E2E-8103-F72DF774413B}" type="doc">
      <dgm:prSet loTypeId="urn:microsoft.com/office/officeart/2005/8/layout/vList3" loCatId="list" qsTypeId="urn:microsoft.com/office/officeart/2005/8/quickstyle/simple1" qsCatId="simple" csTypeId="urn:microsoft.com/office/officeart/2005/8/colors/accent1_2" csCatId="accent1" phldr="1"/>
      <dgm:spPr/>
    </dgm:pt>
    <dgm:pt modelId="{F0DFAF8E-0325-44D3-9EA8-DB3CE4266318}">
      <dgm:prSet phldrT="[Texto]" custT="1"/>
      <dgm:spPr/>
      <dgm:t>
        <a:bodyPr/>
        <a:lstStyle/>
        <a:p>
          <a:r>
            <a:rPr lang="es-ES" sz="2000" dirty="0"/>
            <a:t>Desarrollo de conocimientos en el lenguaje de programación Python e inteligencia artificial</a:t>
          </a:r>
        </a:p>
      </dgm:t>
    </dgm:pt>
    <dgm:pt modelId="{85756B4F-A0BF-4AF8-86C1-6274ADF5C32C}" type="parTrans" cxnId="{EF4296CC-969D-498D-A1D9-2F7B5F5C7469}">
      <dgm:prSet/>
      <dgm:spPr/>
      <dgm:t>
        <a:bodyPr/>
        <a:lstStyle/>
        <a:p>
          <a:endParaRPr lang="es-ES"/>
        </a:p>
      </dgm:t>
    </dgm:pt>
    <dgm:pt modelId="{FD3D6AD5-1A02-4497-B118-30D7E57307DA}" type="sibTrans" cxnId="{EF4296CC-969D-498D-A1D9-2F7B5F5C7469}">
      <dgm:prSet/>
      <dgm:spPr/>
      <dgm:t>
        <a:bodyPr/>
        <a:lstStyle/>
        <a:p>
          <a:endParaRPr lang="es-ES"/>
        </a:p>
      </dgm:t>
    </dgm:pt>
    <dgm:pt modelId="{7248E54D-05C7-4B63-8218-A04B161C4F62}">
      <dgm:prSet phldrT="[Texto]"/>
      <dgm:spPr/>
      <dgm:t>
        <a:bodyPr/>
        <a:lstStyle/>
        <a:p>
          <a:r>
            <a:rPr lang="es-ES" dirty="0"/>
            <a:t>Crecimiento en conocimientos musicales</a:t>
          </a:r>
        </a:p>
      </dgm:t>
    </dgm:pt>
    <dgm:pt modelId="{F0A4A3E9-069B-4236-9EB5-A85F611129F9}" type="parTrans" cxnId="{DF513B3E-278F-43E7-963F-E2835212E41B}">
      <dgm:prSet/>
      <dgm:spPr/>
      <dgm:t>
        <a:bodyPr/>
        <a:lstStyle/>
        <a:p>
          <a:endParaRPr lang="es-ES"/>
        </a:p>
      </dgm:t>
    </dgm:pt>
    <dgm:pt modelId="{4BF6A5E5-FCD4-4A23-8C02-867073758581}" type="sibTrans" cxnId="{DF513B3E-278F-43E7-963F-E2835212E41B}">
      <dgm:prSet/>
      <dgm:spPr/>
      <dgm:t>
        <a:bodyPr/>
        <a:lstStyle/>
        <a:p>
          <a:endParaRPr lang="es-ES"/>
        </a:p>
      </dgm:t>
    </dgm:pt>
    <dgm:pt modelId="{A3FDC143-E26C-43DD-99E5-AE0460E8F788}">
      <dgm:prSet phldrT="[Texto]"/>
      <dgm:spPr/>
      <dgm:t>
        <a:bodyPr/>
        <a:lstStyle/>
        <a:p>
          <a:r>
            <a:rPr lang="es-ES" dirty="0"/>
            <a:t>Mejora en habilidades de escritura y comunicación</a:t>
          </a:r>
        </a:p>
      </dgm:t>
    </dgm:pt>
    <dgm:pt modelId="{31932740-71E0-440D-9323-52AD53E96ABD}" type="parTrans" cxnId="{53B2FFD6-E48F-478B-B560-BF34B0E96B57}">
      <dgm:prSet/>
      <dgm:spPr/>
      <dgm:t>
        <a:bodyPr/>
        <a:lstStyle/>
        <a:p>
          <a:endParaRPr lang="es-ES"/>
        </a:p>
      </dgm:t>
    </dgm:pt>
    <dgm:pt modelId="{5E395FC5-2AA2-4D09-84A2-C38707B58454}" type="sibTrans" cxnId="{53B2FFD6-E48F-478B-B560-BF34B0E96B57}">
      <dgm:prSet/>
      <dgm:spPr/>
      <dgm:t>
        <a:bodyPr/>
        <a:lstStyle/>
        <a:p>
          <a:endParaRPr lang="es-ES"/>
        </a:p>
      </dgm:t>
    </dgm:pt>
    <dgm:pt modelId="{FB3C8013-F80C-4C47-BCBF-8A1ABC4A101E}">
      <dgm:prSet phldrT="[Texto]"/>
      <dgm:spPr/>
      <dgm:t>
        <a:bodyPr/>
        <a:lstStyle/>
        <a:p>
          <a:r>
            <a:rPr lang="es-ES" dirty="0"/>
            <a:t>Incremento en habilidades investigativas</a:t>
          </a:r>
        </a:p>
      </dgm:t>
    </dgm:pt>
    <dgm:pt modelId="{201CE1AA-B9F0-4995-A6E6-6EECDDD56AFA}" type="sibTrans" cxnId="{BF3580B1-BEAA-4447-B3CB-7C2743F603EC}">
      <dgm:prSet/>
      <dgm:spPr/>
      <dgm:t>
        <a:bodyPr/>
        <a:lstStyle/>
        <a:p>
          <a:endParaRPr lang="es-ES"/>
        </a:p>
      </dgm:t>
    </dgm:pt>
    <dgm:pt modelId="{E1D20150-19A1-4365-A420-115B28AC6651}" type="parTrans" cxnId="{BF3580B1-BEAA-4447-B3CB-7C2743F603EC}">
      <dgm:prSet/>
      <dgm:spPr/>
      <dgm:t>
        <a:bodyPr/>
        <a:lstStyle/>
        <a:p>
          <a:endParaRPr lang="es-ES"/>
        </a:p>
      </dgm:t>
    </dgm:pt>
    <dgm:pt modelId="{3F2E015A-F2F5-49EE-BE03-3F7566774397}" type="pres">
      <dgm:prSet presAssocID="{975CABF9-6C35-4E2E-8103-F72DF774413B}" presName="linearFlow" presStyleCnt="0">
        <dgm:presLayoutVars>
          <dgm:dir/>
          <dgm:resizeHandles val="exact"/>
        </dgm:presLayoutVars>
      </dgm:prSet>
      <dgm:spPr/>
    </dgm:pt>
    <dgm:pt modelId="{B36F477D-9594-4655-B5DD-6C0C5734BBEE}" type="pres">
      <dgm:prSet presAssocID="{F0DFAF8E-0325-44D3-9EA8-DB3CE4266318}" presName="composite" presStyleCnt="0"/>
      <dgm:spPr/>
    </dgm:pt>
    <dgm:pt modelId="{56B8EE70-271E-4EC5-A378-598A4B6A0D54}" type="pres">
      <dgm:prSet presAssocID="{F0DFAF8E-0325-44D3-9EA8-DB3CE4266318}"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erpiente"/>
        </a:ext>
      </dgm:extLst>
    </dgm:pt>
    <dgm:pt modelId="{1B0F1D23-DEF8-4C58-9F51-4FD53CFF10E0}" type="pres">
      <dgm:prSet presAssocID="{F0DFAF8E-0325-44D3-9EA8-DB3CE4266318}" presName="txShp" presStyleLbl="node1" presStyleIdx="0" presStyleCnt="4">
        <dgm:presLayoutVars>
          <dgm:bulletEnabled val="1"/>
        </dgm:presLayoutVars>
      </dgm:prSet>
      <dgm:spPr/>
    </dgm:pt>
    <dgm:pt modelId="{57DEC19C-79A8-4405-8AC4-2227C2FB100C}" type="pres">
      <dgm:prSet presAssocID="{FD3D6AD5-1A02-4497-B118-30D7E57307DA}" presName="spacing" presStyleCnt="0"/>
      <dgm:spPr/>
    </dgm:pt>
    <dgm:pt modelId="{5F073DED-24EC-48EC-A43E-1A379BC84A03}" type="pres">
      <dgm:prSet presAssocID="{7248E54D-05C7-4B63-8218-A04B161C4F62}" presName="composite" presStyleCnt="0"/>
      <dgm:spPr/>
    </dgm:pt>
    <dgm:pt modelId="{8360275E-37C4-408C-9618-149A0A6097E5}" type="pres">
      <dgm:prSet presAssocID="{7248E54D-05C7-4B63-8218-A04B161C4F62}" presName="imgShp" presStyleLbl="fgImgPlace1" presStyleIdx="1" presStyleCnt="4"/>
      <dgm:spPr>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17E1FEB5-E565-4904-862C-D7F7ABB1A271}" type="pres">
      <dgm:prSet presAssocID="{7248E54D-05C7-4B63-8218-A04B161C4F62}" presName="txShp" presStyleLbl="node1" presStyleIdx="1" presStyleCnt="4">
        <dgm:presLayoutVars>
          <dgm:bulletEnabled val="1"/>
        </dgm:presLayoutVars>
      </dgm:prSet>
      <dgm:spPr/>
    </dgm:pt>
    <dgm:pt modelId="{1923F0EC-7B5C-49AD-A435-191CCFC63648}" type="pres">
      <dgm:prSet presAssocID="{4BF6A5E5-FCD4-4A23-8C02-867073758581}" presName="spacing" presStyleCnt="0"/>
      <dgm:spPr/>
    </dgm:pt>
    <dgm:pt modelId="{59C76E1B-3200-4E92-A616-80EDCCB518CC}" type="pres">
      <dgm:prSet presAssocID="{A3FDC143-E26C-43DD-99E5-AE0460E8F788}" presName="composite" presStyleCnt="0"/>
      <dgm:spPr/>
    </dgm:pt>
    <dgm:pt modelId="{88DABE6B-04B2-4764-A615-1E30D7334E00}" type="pres">
      <dgm:prSet presAssocID="{A3FDC143-E26C-43DD-99E5-AE0460E8F788}" presName="imgShp"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rketing"/>
        </a:ext>
      </dgm:extLst>
    </dgm:pt>
    <dgm:pt modelId="{F80A5553-E46A-499E-AC27-F839DE31A41F}" type="pres">
      <dgm:prSet presAssocID="{A3FDC143-E26C-43DD-99E5-AE0460E8F788}" presName="txShp" presStyleLbl="node1" presStyleIdx="2" presStyleCnt="4">
        <dgm:presLayoutVars>
          <dgm:bulletEnabled val="1"/>
        </dgm:presLayoutVars>
      </dgm:prSet>
      <dgm:spPr/>
    </dgm:pt>
    <dgm:pt modelId="{1CE6AB09-F377-4FF0-9A22-AC233B421C60}" type="pres">
      <dgm:prSet presAssocID="{5E395FC5-2AA2-4D09-84A2-C38707B58454}" presName="spacing" presStyleCnt="0"/>
      <dgm:spPr/>
    </dgm:pt>
    <dgm:pt modelId="{3D372FE7-D30E-4102-B89E-AC482329D99D}" type="pres">
      <dgm:prSet presAssocID="{FB3C8013-F80C-4C47-BCBF-8A1ABC4A101E}" presName="composite" presStyleCnt="0"/>
      <dgm:spPr/>
    </dgm:pt>
    <dgm:pt modelId="{A0B1A6B0-FA79-487A-B9AE-6E84AD10D110}" type="pres">
      <dgm:prSet presAssocID="{FB3C8013-F80C-4C47-BCBF-8A1ABC4A101E}" presName="imgShp"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upa"/>
        </a:ext>
      </dgm:extLst>
    </dgm:pt>
    <dgm:pt modelId="{311814FD-8CC3-4876-A276-EBB94F9562BE}" type="pres">
      <dgm:prSet presAssocID="{FB3C8013-F80C-4C47-BCBF-8A1ABC4A101E}" presName="txShp" presStyleLbl="node1" presStyleIdx="3" presStyleCnt="4">
        <dgm:presLayoutVars>
          <dgm:bulletEnabled val="1"/>
        </dgm:presLayoutVars>
      </dgm:prSet>
      <dgm:spPr/>
    </dgm:pt>
  </dgm:ptLst>
  <dgm:cxnLst>
    <dgm:cxn modelId="{036DB627-1F8B-4DA5-A8BC-3028F5B3F4D8}" type="presOf" srcId="{7248E54D-05C7-4B63-8218-A04B161C4F62}" destId="{17E1FEB5-E565-4904-862C-D7F7ABB1A271}" srcOrd="0" destOrd="0" presId="urn:microsoft.com/office/officeart/2005/8/layout/vList3"/>
    <dgm:cxn modelId="{5EB27C3C-3365-461A-93D8-0490779230B6}" type="presOf" srcId="{975CABF9-6C35-4E2E-8103-F72DF774413B}" destId="{3F2E015A-F2F5-49EE-BE03-3F7566774397}" srcOrd="0" destOrd="0" presId="urn:microsoft.com/office/officeart/2005/8/layout/vList3"/>
    <dgm:cxn modelId="{DF513B3E-278F-43E7-963F-E2835212E41B}" srcId="{975CABF9-6C35-4E2E-8103-F72DF774413B}" destId="{7248E54D-05C7-4B63-8218-A04B161C4F62}" srcOrd="1" destOrd="0" parTransId="{F0A4A3E9-069B-4236-9EB5-A85F611129F9}" sibTransId="{4BF6A5E5-FCD4-4A23-8C02-867073758581}"/>
    <dgm:cxn modelId="{7996E54D-C5AC-424C-9594-4DC10C2AF2C2}" type="presOf" srcId="{FB3C8013-F80C-4C47-BCBF-8A1ABC4A101E}" destId="{311814FD-8CC3-4876-A276-EBB94F9562BE}" srcOrd="0" destOrd="0" presId="urn:microsoft.com/office/officeart/2005/8/layout/vList3"/>
    <dgm:cxn modelId="{BF3580B1-BEAA-4447-B3CB-7C2743F603EC}" srcId="{975CABF9-6C35-4E2E-8103-F72DF774413B}" destId="{FB3C8013-F80C-4C47-BCBF-8A1ABC4A101E}" srcOrd="3" destOrd="0" parTransId="{E1D20150-19A1-4365-A420-115B28AC6651}" sibTransId="{201CE1AA-B9F0-4995-A6E6-6EECDDD56AFA}"/>
    <dgm:cxn modelId="{EF4296CC-969D-498D-A1D9-2F7B5F5C7469}" srcId="{975CABF9-6C35-4E2E-8103-F72DF774413B}" destId="{F0DFAF8E-0325-44D3-9EA8-DB3CE4266318}" srcOrd="0" destOrd="0" parTransId="{85756B4F-A0BF-4AF8-86C1-6274ADF5C32C}" sibTransId="{FD3D6AD5-1A02-4497-B118-30D7E57307DA}"/>
    <dgm:cxn modelId="{53B2FFD6-E48F-478B-B560-BF34B0E96B57}" srcId="{975CABF9-6C35-4E2E-8103-F72DF774413B}" destId="{A3FDC143-E26C-43DD-99E5-AE0460E8F788}" srcOrd="2" destOrd="0" parTransId="{31932740-71E0-440D-9323-52AD53E96ABD}" sibTransId="{5E395FC5-2AA2-4D09-84A2-C38707B58454}"/>
    <dgm:cxn modelId="{971773E0-D07C-4654-8E89-69BF60E00730}" type="presOf" srcId="{F0DFAF8E-0325-44D3-9EA8-DB3CE4266318}" destId="{1B0F1D23-DEF8-4C58-9F51-4FD53CFF10E0}" srcOrd="0" destOrd="0" presId="urn:microsoft.com/office/officeart/2005/8/layout/vList3"/>
    <dgm:cxn modelId="{75B397E7-196C-4498-93D5-60CA6C022B1B}" type="presOf" srcId="{A3FDC143-E26C-43DD-99E5-AE0460E8F788}" destId="{F80A5553-E46A-499E-AC27-F839DE31A41F}" srcOrd="0" destOrd="0" presId="urn:microsoft.com/office/officeart/2005/8/layout/vList3"/>
    <dgm:cxn modelId="{EBE08723-F929-4A74-A1B5-CECA867CCC17}" type="presParOf" srcId="{3F2E015A-F2F5-49EE-BE03-3F7566774397}" destId="{B36F477D-9594-4655-B5DD-6C0C5734BBEE}" srcOrd="0" destOrd="0" presId="urn:microsoft.com/office/officeart/2005/8/layout/vList3"/>
    <dgm:cxn modelId="{7658F26B-BF3C-4F62-8B56-32731F8AC3AE}" type="presParOf" srcId="{B36F477D-9594-4655-B5DD-6C0C5734BBEE}" destId="{56B8EE70-271E-4EC5-A378-598A4B6A0D54}" srcOrd="0" destOrd="0" presId="urn:microsoft.com/office/officeart/2005/8/layout/vList3"/>
    <dgm:cxn modelId="{3407F7E0-CA6D-4BD3-B658-E1687C39616A}" type="presParOf" srcId="{B36F477D-9594-4655-B5DD-6C0C5734BBEE}" destId="{1B0F1D23-DEF8-4C58-9F51-4FD53CFF10E0}" srcOrd="1" destOrd="0" presId="urn:microsoft.com/office/officeart/2005/8/layout/vList3"/>
    <dgm:cxn modelId="{52ED9D83-18D1-4989-A3E6-E989415593B8}" type="presParOf" srcId="{3F2E015A-F2F5-49EE-BE03-3F7566774397}" destId="{57DEC19C-79A8-4405-8AC4-2227C2FB100C}" srcOrd="1" destOrd="0" presId="urn:microsoft.com/office/officeart/2005/8/layout/vList3"/>
    <dgm:cxn modelId="{42FE5954-4356-4D6D-8C41-7442CF5B1805}" type="presParOf" srcId="{3F2E015A-F2F5-49EE-BE03-3F7566774397}" destId="{5F073DED-24EC-48EC-A43E-1A379BC84A03}" srcOrd="2" destOrd="0" presId="urn:microsoft.com/office/officeart/2005/8/layout/vList3"/>
    <dgm:cxn modelId="{B576080B-55B0-4DC9-B672-AA5687FFB88D}" type="presParOf" srcId="{5F073DED-24EC-48EC-A43E-1A379BC84A03}" destId="{8360275E-37C4-408C-9618-149A0A6097E5}" srcOrd="0" destOrd="0" presId="urn:microsoft.com/office/officeart/2005/8/layout/vList3"/>
    <dgm:cxn modelId="{0800373F-47B2-46ED-B1E5-D4FE12B01FF6}" type="presParOf" srcId="{5F073DED-24EC-48EC-A43E-1A379BC84A03}" destId="{17E1FEB5-E565-4904-862C-D7F7ABB1A271}" srcOrd="1" destOrd="0" presId="urn:microsoft.com/office/officeart/2005/8/layout/vList3"/>
    <dgm:cxn modelId="{2AC7FC57-3E11-45C0-A881-88E52AE72C41}" type="presParOf" srcId="{3F2E015A-F2F5-49EE-BE03-3F7566774397}" destId="{1923F0EC-7B5C-49AD-A435-191CCFC63648}" srcOrd="3" destOrd="0" presId="urn:microsoft.com/office/officeart/2005/8/layout/vList3"/>
    <dgm:cxn modelId="{33749E92-5A32-4D3B-B6CB-D39E0441AF16}" type="presParOf" srcId="{3F2E015A-F2F5-49EE-BE03-3F7566774397}" destId="{59C76E1B-3200-4E92-A616-80EDCCB518CC}" srcOrd="4" destOrd="0" presId="urn:microsoft.com/office/officeart/2005/8/layout/vList3"/>
    <dgm:cxn modelId="{0F2CE91F-B36F-4C07-B3FC-83BE8FC9B261}" type="presParOf" srcId="{59C76E1B-3200-4E92-A616-80EDCCB518CC}" destId="{88DABE6B-04B2-4764-A615-1E30D7334E00}" srcOrd="0" destOrd="0" presId="urn:microsoft.com/office/officeart/2005/8/layout/vList3"/>
    <dgm:cxn modelId="{DF02B3A5-90F2-49DB-8667-283051F7D94D}" type="presParOf" srcId="{59C76E1B-3200-4E92-A616-80EDCCB518CC}" destId="{F80A5553-E46A-499E-AC27-F839DE31A41F}" srcOrd="1" destOrd="0" presId="urn:microsoft.com/office/officeart/2005/8/layout/vList3"/>
    <dgm:cxn modelId="{6CB7A902-BB9A-4C97-BFCE-313E400840C2}" type="presParOf" srcId="{3F2E015A-F2F5-49EE-BE03-3F7566774397}" destId="{1CE6AB09-F377-4FF0-9A22-AC233B421C60}" srcOrd="5" destOrd="0" presId="urn:microsoft.com/office/officeart/2005/8/layout/vList3"/>
    <dgm:cxn modelId="{B3837F28-4CB5-489C-80C6-C1F8F007EC11}" type="presParOf" srcId="{3F2E015A-F2F5-49EE-BE03-3F7566774397}" destId="{3D372FE7-D30E-4102-B89E-AC482329D99D}" srcOrd="6" destOrd="0" presId="urn:microsoft.com/office/officeart/2005/8/layout/vList3"/>
    <dgm:cxn modelId="{066C188D-7F7A-4999-9123-07547896ECDC}" type="presParOf" srcId="{3D372FE7-D30E-4102-B89E-AC482329D99D}" destId="{A0B1A6B0-FA79-487A-B9AE-6E84AD10D110}" srcOrd="0" destOrd="0" presId="urn:microsoft.com/office/officeart/2005/8/layout/vList3"/>
    <dgm:cxn modelId="{EFE30307-9473-419D-AB47-E795E726AC25}" type="presParOf" srcId="{3D372FE7-D30E-4102-B89E-AC482329D99D}" destId="{311814FD-8CC3-4876-A276-EBB94F9562B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71C6D0-5586-4BDD-9235-555E3A1FABF1}" type="doc">
      <dgm:prSet loTypeId="urn:microsoft.com/office/officeart/2005/8/layout/hProcess11" loCatId="process" qsTypeId="urn:microsoft.com/office/officeart/2005/8/quickstyle/simple1" qsCatId="simple" csTypeId="urn:microsoft.com/office/officeart/2005/8/colors/colorful5" csCatId="colorful" phldr="1"/>
      <dgm:spPr/>
    </dgm:pt>
    <dgm:pt modelId="{105E2D42-F1DB-456D-BEAA-C189D24EA98E}">
      <dgm:prSet phldrT="[Texto]" custT="1"/>
      <dgm:spPr/>
      <dgm:t>
        <a:bodyPr/>
        <a:lstStyle/>
        <a:p>
          <a:r>
            <a:rPr lang="es-ES" sz="1600" dirty="0">
              <a:effectLst/>
              <a:latin typeface="Segoe UI" panose="020B0502040204020203" pitchFamily="34" charset="0"/>
              <a:cs typeface="Segoe UI" panose="020B0502040204020203" pitchFamily="34" charset="0"/>
            </a:rPr>
            <a:t>Versión web herramienta</a:t>
          </a:r>
          <a:endParaRPr lang="es-CO" sz="1600" dirty="0">
            <a:effectLst/>
          </a:endParaRPr>
        </a:p>
      </dgm:t>
    </dgm:pt>
    <dgm:pt modelId="{4DAABE8A-F23E-4E79-86A5-9782DC152662}" type="parTrans" cxnId="{680C0386-FBA8-432F-AA63-C2419D3726C9}">
      <dgm:prSet/>
      <dgm:spPr/>
      <dgm:t>
        <a:bodyPr/>
        <a:lstStyle/>
        <a:p>
          <a:endParaRPr lang="es-CO"/>
        </a:p>
      </dgm:t>
    </dgm:pt>
    <dgm:pt modelId="{DD2832E4-F2AA-4B7D-A075-74CA2A3E1863}" type="sibTrans" cxnId="{680C0386-FBA8-432F-AA63-C2419D3726C9}">
      <dgm:prSet/>
      <dgm:spPr/>
      <dgm:t>
        <a:bodyPr/>
        <a:lstStyle/>
        <a:p>
          <a:endParaRPr lang="es-CO"/>
        </a:p>
      </dgm:t>
    </dgm:pt>
    <dgm:pt modelId="{3CF667D7-1FDD-4079-9DC0-215303E34227}">
      <dgm:prSet phldrT="[Texto]" custT="1"/>
      <dgm:spPr/>
      <dgm:t>
        <a:bodyPr/>
        <a:lstStyle/>
        <a:p>
          <a:r>
            <a:rPr lang="es-ES" sz="1600" dirty="0">
              <a:effectLst/>
              <a:latin typeface="Segoe UI" panose="020B0502040204020203" pitchFamily="34" charset="0"/>
              <a:cs typeface="Segoe UI" panose="020B0502040204020203" pitchFamily="34" charset="0"/>
            </a:rPr>
            <a:t>Evaluar otros géneros</a:t>
          </a:r>
          <a:endParaRPr lang="es-CO" sz="1600" dirty="0">
            <a:effectLst/>
          </a:endParaRPr>
        </a:p>
      </dgm:t>
    </dgm:pt>
    <dgm:pt modelId="{C9CEDD9E-FCF5-4F0C-B0FD-76767F87E69E}" type="parTrans" cxnId="{C6932BB2-1593-46BD-90D8-DE475146AE12}">
      <dgm:prSet/>
      <dgm:spPr/>
      <dgm:t>
        <a:bodyPr/>
        <a:lstStyle/>
        <a:p>
          <a:endParaRPr lang="es-CO"/>
        </a:p>
      </dgm:t>
    </dgm:pt>
    <dgm:pt modelId="{9C1722DD-B9C4-43B4-8828-91DC3940E3D5}" type="sibTrans" cxnId="{C6932BB2-1593-46BD-90D8-DE475146AE12}">
      <dgm:prSet/>
      <dgm:spPr/>
      <dgm:t>
        <a:bodyPr/>
        <a:lstStyle/>
        <a:p>
          <a:endParaRPr lang="es-CO"/>
        </a:p>
      </dgm:t>
    </dgm:pt>
    <dgm:pt modelId="{F885AC8C-32BA-4C07-B8FC-85548ECC8C2D}">
      <dgm:prSet phldrT="[Texto]" custT="1"/>
      <dgm:spPr/>
      <dgm:t>
        <a:bodyPr/>
        <a:lstStyle/>
        <a:p>
          <a:r>
            <a:rPr lang="es-ES" sz="1600" dirty="0">
              <a:latin typeface="Segoe UI" panose="020B0502040204020203" pitchFamily="34" charset="0"/>
              <a:cs typeface="Segoe UI" panose="020B0502040204020203" pitchFamily="34" charset="0"/>
            </a:rPr>
            <a:t>Explorar otro tipo de modelos</a:t>
          </a:r>
          <a:endParaRPr lang="es-CO" sz="1600" dirty="0"/>
        </a:p>
      </dgm:t>
    </dgm:pt>
    <dgm:pt modelId="{DC8F61DF-2513-4327-B277-2D31EAAECC87}" type="parTrans" cxnId="{D90FA0C8-3FE9-4D35-A5FC-F36201910D30}">
      <dgm:prSet/>
      <dgm:spPr/>
      <dgm:t>
        <a:bodyPr/>
        <a:lstStyle/>
        <a:p>
          <a:endParaRPr lang="es-CO"/>
        </a:p>
      </dgm:t>
    </dgm:pt>
    <dgm:pt modelId="{645EC3DD-0540-4571-90F8-9FD2F3199CFA}" type="sibTrans" cxnId="{D90FA0C8-3FE9-4D35-A5FC-F36201910D30}">
      <dgm:prSet/>
      <dgm:spPr/>
      <dgm:t>
        <a:bodyPr/>
        <a:lstStyle/>
        <a:p>
          <a:endParaRPr lang="es-CO"/>
        </a:p>
      </dgm:t>
    </dgm:pt>
    <dgm:pt modelId="{0191A180-65F6-445B-8C99-C72EDB4C2835}">
      <dgm:prSet phldrT="[Texto]" custT="1"/>
      <dgm:spPr/>
      <dgm:t>
        <a:bodyPr/>
        <a:lstStyle/>
        <a:p>
          <a:r>
            <a:rPr lang="es-ES" sz="1600" dirty="0">
              <a:latin typeface="Segoe UI" panose="020B0502040204020203" pitchFamily="34" charset="0"/>
              <a:cs typeface="Segoe UI" panose="020B0502040204020203" pitchFamily="34" charset="0"/>
            </a:rPr>
            <a:t>Incrementar cantidad de canciones</a:t>
          </a:r>
          <a:endParaRPr lang="es-CO" sz="1600" dirty="0"/>
        </a:p>
      </dgm:t>
    </dgm:pt>
    <dgm:pt modelId="{E6E7AA3A-7A29-4A2C-80BB-CF092A46D513}" type="parTrans" cxnId="{AF0ACE03-02CF-4290-B214-E63101F84B8C}">
      <dgm:prSet/>
      <dgm:spPr/>
      <dgm:t>
        <a:bodyPr/>
        <a:lstStyle/>
        <a:p>
          <a:endParaRPr lang="es-CO"/>
        </a:p>
      </dgm:t>
    </dgm:pt>
    <dgm:pt modelId="{6912B023-7DC9-4D6A-B177-9F2D18717D98}" type="sibTrans" cxnId="{AF0ACE03-02CF-4290-B214-E63101F84B8C}">
      <dgm:prSet/>
      <dgm:spPr/>
      <dgm:t>
        <a:bodyPr/>
        <a:lstStyle/>
        <a:p>
          <a:endParaRPr lang="es-CO"/>
        </a:p>
      </dgm:t>
    </dgm:pt>
    <dgm:pt modelId="{0C362C2C-21AA-4B45-8862-32AD5B2D3EEB}">
      <dgm:prSet phldrT="[Texto]" custT="1"/>
      <dgm:spPr/>
      <dgm:t>
        <a:bodyPr/>
        <a:lstStyle/>
        <a:p>
          <a:r>
            <a:rPr lang="es-CO" sz="1600" dirty="0">
              <a:latin typeface="Segoe UI" panose="020B0502040204020203" pitchFamily="34" charset="0"/>
              <a:cs typeface="Segoe UI" panose="020B0502040204020203" pitchFamily="34" charset="0"/>
            </a:rPr>
            <a:t>Optimizar creación de los datos</a:t>
          </a:r>
        </a:p>
      </dgm:t>
    </dgm:pt>
    <dgm:pt modelId="{C7715FA0-F004-4A7D-8B69-82C6322DA10C}" type="parTrans" cxnId="{D21C9921-31E8-466E-9A08-9337FEEBE25E}">
      <dgm:prSet/>
      <dgm:spPr/>
      <dgm:t>
        <a:bodyPr/>
        <a:lstStyle/>
        <a:p>
          <a:endParaRPr lang="es-ES"/>
        </a:p>
      </dgm:t>
    </dgm:pt>
    <dgm:pt modelId="{B3E6A0AB-585F-4F1B-B79F-77EA212834A3}" type="sibTrans" cxnId="{D21C9921-31E8-466E-9A08-9337FEEBE25E}">
      <dgm:prSet/>
      <dgm:spPr/>
      <dgm:t>
        <a:bodyPr/>
        <a:lstStyle/>
        <a:p>
          <a:endParaRPr lang="es-ES"/>
        </a:p>
      </dgm:t>
    </dgm:pt>
    <dgm:pt modelId="{866CA9A7-AEF1-4482-837E-D0BB9062A70B}" type="pres">
      <dgm:prSet presAssocID="{8271C6D0-5586-4BDD-9235-555E3A1FABF1}" presName="Name0" presStyleCnt="0">
        <dgm:presLayoutVars>
          <dgm:dir/>
          <dgm:resizeHandles val="exact"/>
        </dgm:presLayoutVars>
      </dgm:prSet>
      <dgm:spPr/>
    </dgm:pt>
    <dgm:pt modelId="{16D3EF50-F22C-428C-AAF1-B95CE22786FC}" type="pres">
      <dgm:prSet presAssocID="{8271C6D0-5586-4BDD-9235-555E3A1FABF1}" presName="arrow" presStyleLbl="bgShp" presStyleIdx="0" presStyleCnt="1"/>
      <dgm:spPr/>
    </dgm:pt>
    <dgm:pt modelId="{E6FC8813-CE51-4ADE-ABD4-7FFDC6B6E71B}" type="pres">
      <dgm:prSet presAssocID="{8271C6D0-5586-4BDD-9235-555E3A1FABF1}" presName="points" presStyleCnt="0"/>
      <dgm:spPr/>
    </dgm:pt>
    <dgm:pt modelId="{12D3E94E-8883-4DD3-939F-66AF26572416}" type="pres">
      <dgm:prSet presAssocID="{105E2D42-F1DB-456D-BEAA-C189D24EA98E}" presName="compositeA" presStyleCnt="0"/>
      <dgm:spPr/>
    </dgm:pt>
    <dgm:pt modelId="{A8BB13E9-0DDA-465D-95A0-92C90F32D4B4}" type="pres">
      <dgm:prSet presAssocID="{105E2D42-F1DB-456D-BEAA-C189D24EA98E}" presName="textA" presStyleLbl="revTx" presStyleIdx="0" presStyleCnt="5" custScaleX="166189" custScaleY="91136">
        <dgm:presLayoutVars>
          <dgm:bulletEnabled val="1"/>
        </dgm:presLayoutVars>
      </dgm:prSet>
      <dgm:spPr/>
    </dgm:pt>
    <dgm:pt modelId="{E67FA07A-341C-45AC-A4EE-88C92913B84D}" type="pres">
      <dgm:prSet presAssocID="{105E2D42-F1DB-456D-BEAA-C189D24EA98E}" presName="circleA" presStyleLbl="node1" presStyleIdx="0" presStyleCnt="5"/>
      <dgm:spPr>
        <a:solidFill>
          <a:schemeClr val="accent1"/>
        </a:solidFill>
      </dgm:spPr>
    </dgm:pt>
    <dgm:pt modelId="{7818DA27-7D41-4A20-88FC-7A88D0E9D788}" type="pres">
      <dgm:prSet presAssocID="{105E2D42-F1DB-456D-BEAA-C189D24EA98E}" presName="spaceA" presStyleCnt="0"/>
      <dgm:spPr/>
    </dgm:pt>
    <dgm:pt modelId="{2D16A7E2-5943-43DB-B4AD-11CFB802BEA1}" type="pres">
      <dgm:prSet presAssocID="{DD2832E4-F2AA-4B7D-A075-74CA2A3E1863}" presName="space" presStyleCnt="0"/>
      <dgm:spPr/>
    </dgm:pt>
    <dgm:pt modelId="{32BF4993-D861-45C6-B76D-3F03109C7059}" type="pres">
      <dgm:prSet presAssocID="{3CF667D7-1FDD-4079-9DC0-215303E34227}" presName="compositeB" presStyleCnt="0"/>
      <dgm:spPr/>
    </dgm:pt>
    <dgm:pt modelId="{C06DD6F8-A715-4893-9AC7-60E9EAB39E9F}" type="pres">
      <dgm:prSet presAssocID="{3CF667D7-1FDD-4079-9DC0-215303E34227}" presName="textB" presStyleLbl="revTx" presStyleIdx="1" presStyleCnt="5" custScaleX="116177">
        <dgm:presLayoutVars>
          <dgm:bulletEnabled val="1"/>
        </dgm:presLayoutVars>
      </dgm:prSet>
      <dgm:spPr/>
    </dgm:pt>
    <dgm:pt modelId="{7F396E93-6EFC-420F-B43E-7EBE5ABD95DE}" type="pres">
      <dgm:prSet presAssocID="{3CF667D7-1FDD-4079-9DC0-215303E34227}" presName="circleB" presStyleLbl="node1" presStyleIdx="1" presStyleCnt="5" custLinFactNeighborX="-3948" custLinFactNeighborY="-3947"/>
      <dgm:spPr>
        <a:solidFill>
          <a:schemeClr val="accent1"/>
        </a:solidFill>
      </dgm:spPr>
    </dgm:pt>
    <dgm:pt modelId="{5FDF6F86-BF67-4240-B372-E94AE6005A91}" type="pres">
      <dgm:prSet presAssocID="{3CF667D7-1FDD-4079-9DC0-215303E34227}" presName="spaceB" presStyleCnt="0"/>
      <dgm:spPr/>
    </dgm:pt>
    <dgm:pt modelId="{9E0D0197-05E6-48CD-9DAD-F81F854622F8}" type="pres">
      <dgm:prSet presAssocID="{9C1722DD-B9C4-43B4-8828-91DC3940E3D5}" presName="space" presStyleCnt="0"/>
      <dgm:spPr/>
    </dgm:pt>
    <dgm:pt modelId="{598DD0CF-5E66-488F-B106-08C29F5C6953}" type="pres">
      <dgm:prSet presAssocID="{F885AC8C-32BA-4C07-B8FC-85548ECC8C2D}" presName="compositeA" presStyleCnt="0"/>
      <dgm:spPr/>
    </dgm:pt>
    <dgm:pt modelId="{1BDEC81F-B1A6-48A5-8178-ACE08B3E0B57}" type="pres">
      <dgm:prSet presAssocID="{F885AC8C-32BA-4C07-B8FC-85548ECC8C2D}" presName="textA" presStyleLbl="revTx" presStyleIdx="2" presStyleCnt="5" custScaleX="130544">
        <dgm:presLayoutVars>
          <dgm:bulletEnabled val="1"/>
        </dgm:presLayoutVars>
      </dgm:prSet>
      <dgm:spPr/>
    </dgm:pt>
    <dgm:pt modelId="{C52767CE-5CE5-48D1-A06B-C17F81A0597C}" type="pres">
      <dgm:prSet presAssocID="{F885AC8C-32BA-4C07-B8FC-85548ECC8C2D}" presName="circleA" presStyleLbl="node1" presStyleIdx="2" presStyleCnt="5" custLinFactNeighborX="15789" custLinFactNeighborY="-4327"/>
      <dgm:spPr>
        <a:solidFill>
          <a:schemeClr val="accent1"/>
        </a:solidFill>
      </dgm:spPr>
    </dgm:pt>
    <dgm:pt modelId="{8B87E5FB-0040-47E0-AB23-A604B26E7E37}" type="pres">
      <dgm:prSet presAssocID="{F885AC8C-32BA-4C07-B8FC-85548ECC8C2D}" presName="spaceA" presStyleCnt="0"/>
      <dgm:spPr/>
    </dgm:pt>
    <dgm:pt modelId="{2C872447-6409-4F31-8958-F693B197702B}" type="pres">
      <dgm:prSet presAssocID="{645EC3DD-0540-4571-90F8-9FD2F3199CFA}" presName="space" presStyleCnt="0"/>
      <dgm:spPr/>
    </dgm:pt>
    <dgm:pt modelId="{18C97DE1-6506-4616-A777-14BF57EC29B4}" type="pres">
      <dgm:prSet presAssocID="{0191A180-65F6-445B-8C99-C72EDB4C2835}" presName="compositeB" presStyleCnt="0"/>
      <dgm:spPr/>
    </dgm:pt>
    <dgm:pt modelId="{084FAA3A-0FEC-4C3E-97F3-2C35B43C9610}" type="pres">
      <dgm:prSet presAssocID="{0191A180-65F6-445B-8C99-C72EDB4C2835}" presName="textB" presStyleLbl="revTx" presStyleIdx="3" presStyleCnt="5" custScaleX="171714">
        <dgm:presLayoutVars>
          <dgm:bulletEnabled val="1"/>
        </dgm:presLayoutVars>
      </dgm:prSet>
      <dgm:spPr/>
    </dgm:pt>
    <dgm:pt modelId="{8205C91C-65DA-4A99-AF4C-22857833BAA7}" type="pres">
      <dgm:prSet presAssocID="{0191A180-65F6-445B-8C99-C72EDB4C2835}" presName="circleB" presStyleLbl="node1" presStyleIdx="3" presStyleCnt="5" custLinFactNeighborX="19737"/>
      <dgm:spPr>
        <a:solidFill>
          <a:schemeClr val="accent1"/>
        </a:solidFill>
      </dgm:spPr>
    </dgm:pt>
    <dgm:pt modelId="{BAF5B2C6-4793-4B6B-B125-B9E39E05ABE1}" type="pres">
      <dgm:prSet presAssocID="{0191A180-65F6-445B-8C99-C72EDB4C2835}" presName="spaceB" presStyleCnt="0"/>
      <dgm:spPr/>
    </dgm:pt>
    <dgm:pt modelId="{195B2AC8-82D9-42EF-8C1B-F83C9CFE1989}" type="pres">
      <dgm:prSet presAssocID="{6912B023-7DC9-4D6A-B177-9F2D18717D98}" presName="space" presStyleCnt="0"/>
      <dgm:spPr/>
    </dgm:pt>
    <dgm:pt modelId="{145211B6-112C-4A73-A5B2-8A104CACB2F0}" type="pres">
      <dgm:prSet presAssocID="{0C362C2C-21AA-4B45-8862-32AD5B2D3EEB}" presName="compositeA" presStyleCnt="0"/>
      <dgm:spPr/>
    </dgm:pt>
    <dgm:pt modelId="{4C5CE447-6ADB-4F99-9938-1E2DB3F20EDD}" type="pres">
      <dgm:prSet presAssocID="{0C362C2C-21AA-4B45-8862-32AD5B2D3EEB}" presName="textA" presStyleLbl="revTx" presStyleIdx="4" presStyleCnt="5" custScaleX="131916" custLinFactNeighborY="-6741">
        <dgm:presLayoutVars>
          <dgm:bulletEnabled val="1"/>
        </dgm:presLayoutVars>
      </dgm:prSet>
      <dgm:spPr/>
    </dgm:pt>
    <dgm:pt modelId="{1AB8B77F-8DB9-4F91-8BA0-BF6938118366}" type="pres">
      <dgm:prSet presAssocID="{0C362C2C-21AA-4B45-8862-32AD5B2D3EEB}" presName="circleA" presStyleLbl="node1" presStyleIdx="4" presStyleCnt="5" custLinFactNeighborX="4627" custLinFactNeighborY="-379"/>
      <dgm:spPr>
        <a:solidFill>
          <a:schemeClr val="accent1"/>
        </a:solidFill>
      </dgm:spPr>
    </dgm:pt>
    <dgm:pt modelId="{2CBEA6CA-5024-4D16-A6F1-2EFC90893368}" type="pres">
      <dgm:prSet presAssocID="{0C362C2C-21AA-4B45-8862-32AD5B2D3EEB}" presName="spaceA" presStyleCnt="0"/>
      <dgm:spPr/>
    </dgm:pt>
  </dgm:ptLst>
  <dgm:cxnLst>
    <dgm:cxn modelId="{AF0ACE03-02CF-4290-B214-E63101F84B8C}" srcId="{8271C6D0-5586-4BDD-9235-555E3A1FABF1}" destId="{0191A180-65F6-445B-8C99-C72EDB4C2835}" srcOrd="3" destOrd="0" parTransId="{E6E7AA3A-7A29-4A2C-80BB-CF092A46D513}" sibTransId="{6912B023-7DC9-4D6A-B177-9F2D18717D98}"/>
    <dgm:cxn modelId="{D21C9921-31E8-466E-9A08-9337FEEBE25E}" srcId="{8271C6D0-5586-4BDD-9235-555E3A1FABF1}" destId="{0C362C2C-21AA-4B45-8862-32AD5B2D3EEB}" srcOrd="4" destOrd="0" parTransId="{C7715FA0-F004-4A7D-8B69-82C6322DA10C}" sibTransId="{B3E6A0AB-585F-4F1B-B79F-77EA212834A3}"/>
    <dgm:cxn modelId="{D5614E2C-F804-4B9B-9907-A3982C2F8A87}" type="presOf" srcId="{3CF667D7-1FDD-4079-9DC0-215303E34227}" destId="{C06DD6F8-A715-4893-9AC7-60E9EAB39E9F}" srcOrd="0" destOrd="0" presId="urn:microsoft.com/office/officeart/2005/8/layout/hProcess11"/>
    <dgm:cxn modelId="{A3EC2A5C-32D0-4C6D-A6D5-69DB054E5ADA}" type="presOf" srcId="{105E2D42-F1DB-456D-BEAA-C189D24EA98E}" destId="{A8BB13E9-0DDA-465D-95A0-92C90F32D4B4}" srcOrd="0" destOrd="0" presId="urn:microsoft.com/office/officeart/2005/8/layout/hProcess11"/>
    <dgm:cxn modelId="{455A5A80-BF65-4165-940E-324528D434DC}" type="presOf" srcId="{8271C6D0-5586-4BDD-9235-555E3A1FABF1}" destId="{866CA9A7-AEF1-4482-837E-D0BB9062A70B}" srcOrd="0" destOrd="0" presId="urn:microsoft.com/office/officeart/2005/8/layout/hProcess11"/>
    <dgm:cxn modelId="{680C0386-FBA8-432F-AA63-C2419D3726C9}" srcId="{8271C6D0-5586-4BDD-9235-555E3A1FABF1}" destId="{105E2D42-F1DB-456D-BEAA-C189D24EA98E}" srcOrd="0" destOrd="0" parTransId="{4DAABE8A-F23E-4E79-86A5-9782DC152662}" sibTransId="{DD2832E4-F2AA-4B7D-A075-74CA2A3E1863}"/>
    <dgm:cxn modelId="{5919FF96-DED2-48E7-8864-6C5E73842A8E}" type="presOf" srcId="{0C362C2C-21AA-4B45-8862-32AD5B2D3EEB}" destId="{4C5CE447-6ADB-4F99-9938-1E2DB3F20EDD}" srcOrd="0" destOrd="0" presId="urn:microsoft.com/office/officeart/2005/8/layout/hProcess11"/>
    <dgm:cxn modelId="{F96C60A3-DC77-4A75-B3F8-32D55A2BFB89}" type="presOf" srcId="{0191A180-65F6-445B-8C99-C72EDB4C2835}" destId="{084FAA3A-0FEC-4C3E-97F3-2C35B43C9610}" srcOrd="0" destOrd="0" presId="urn:microsoft.com/office/officeart/2005/8/layout/hProcess11"/>
    <dgm:cxn modelId="{C6932BB2-1593-46BD-90D8-DE475146AE12}" srcId="{8271C6D0-5586-4BDD-9235-555E3A1FABF1}" destId="{3CF667D7-1FDD-4079-9DC0-215303E34227}" srcOrd="1" destOrd="0" parTransId="{C9CEDD9E-FCF5-4F0C-B0FD-76767F87E69E}" sibTransId="{9C1722DD-B9C4-43B4-8828-91DC3940E3D5}"/>
    <dgm:cxn modelId="{D90FA0C8-3FE9-4D35-A5FC-F36201910D30}" srcId="{8271C6D0-5586-4BDD-9235-555E3A1FABF1}" destId="{F885AC8C-32BA-4C07-B8FC-85548ECC8C2D}" srcOrd="2" destOrd="0" parTransId="{DC8F61DF-2513-4327-B277-2D31EAAECC87}" sibTransId="{645EC3DD-0540-4571-90F8-9FD2F3199CFA}"/>
    <dgm:cxn modelId="{DA046EE4-8AC8-42E8-81F3-1EFCDABF96C1}" type="presOf" srcId="{F885AC8C-32BA-4C07-B8FC-85548ECC8C2D}" destId="{1BDEC81F-B1A6-48A5-8178-ACE08B3E0B57}" srcOrd="0" destOrd="0" presId="urn:microsoft.com/office/officeart/2005/8/layout/hProcess11"/>
    <dgm:cxn modelId="{9377DDEA-AE42-43A4-818D-5C485B08BBC7}" type="presParOf" srcId="{866CA9A7-AEF1-4482-837E-D0BB9062A70B}" destId="{16D3EF50-F22C-428C-AAF1-B95CE22786FC}" srcOrd="0" destOrd="0" presId="urn:microsoft.com/office/officeart/2005/8/layout/hProcess11"/>
    <dgm:cxn modelId="{EB4EBC4B-8416-43F6-B67A-408782DB2BAA}" type="presParOf" srcId="{866CA9A7-AEF1-4482-837E-D0BB9062A70B}" destId="{E6FC8813-CE51-4ADE-ABD4-7FFDC6B6E71B}" srcOrd="1" destOrd="0" presId="urn:microsoft.com/office/officeart/2005/8/layout/hProcess11"/>
    <dgm:cxn modelId="{BF2E74BF-F104-4B7C-B13D-412A3C9F4879}" type="presParOf" srcId="{E6FC8813-CE51-4ADE-ABD4-7FFDC6B6E71B}" destId="{12D3E94E-8883-4DD3-939F-66AF26572416}" srcOrd="0" destOrd="0" presId="urn:microsoft.com/office/officeart/2005/8/layout/hProcess11"/>
    <dgm:cxn modelId="{203BB1BF-75B5-4A50-9005-ECDE6C49583E}" type="presParOf" srcId="{12D3E94E-8883-4DD3-939F-66AF26572416}" destId="{A8BB13E9-0DDA-465D-95A0-92C90F32D4B4}" srcOrd="0" destOrd="0" presId="urn:microsoft.com/office/officeart/2005/8/layout/hProcess11"/>
    <dgm:cxn modelId="{F6A4543F-7ECC-48B1-8283-D051A9E75498}" type="presParOf" srcId="{12D3E94E-8883-4DD3-939F-66AF26572416}" destId="{E67FA07A-341C-45AC-A4EE-88C92913B84D}" srcOrd="1" destOrd="0" presId="urn:microsoft.com/office/officeart/2005/8/layout/hProcess11"/>
    <dgm:cxn modelId="{3BDFDFBF-E3B1-468B-893A-B3172063FB7E}" type="presParOf" srcId="{12D3E94E-8883-4DD3-939F-66AF26572416}" destId="{7818DA27-7D41-4A20-88FC-7A88D0E9D788}" srcOrd="2" destOrd="0" presId="urn:microsoft.com/office/officeart/2005/8/layout/hProcess11"/>
    <dgm:cxn modelId="{742A29BB-4138-4C05-A86D-37A5F815E1BF}" type="presParOf" srcId="{E6FC8813-CE51-4ADE-ABD4-7FFDC6B6E71B}" destId="{2D16A7E2-5943-43DB-B4AD-11CFB802BEA1}" srcOrd="1" destOrd="0" presId="urn:microsoft.com/office/officeart/2005/8/layout/hProcess11"/>
    <dgm:cxn modelId="{1D7CC44C-21AA-493C-A5CF-2432B3B54CCB}" type="presParOf" srcId="{E6FC8813-CE51-4ADE-ABD4-7FFDC6B6E71B}" destId="{32BF4993-D861-45C6-B76D-3F03109C7059}" srcOrd="2" destOrd="0" presId="urn:microsoft.com/office/officeart/2005/8/layout/hProcess11"/>
    <dgm:cxn modelId="{56040E07-9F24-4F75-9F4C-567F2BC0DB47}" type="presParOf" srcId="{32BF4993-D861-45C6-B76D-3F03109C7059}" destId="{C06DD6F8-A715-4893-9AC7-60E9EAB39E9F}" srcOrd="0" destOrd="0" presId="urn:microsoft.com/office/officeart/2005/8/layout/hProcess11"/>
    <dgm:cxn modelId="{A1C20693-44DE-439E-8CDD-21EDB37C02B0}" type="presParOf" srcId="{32BF4993-D861-45C6-B76D-3F03109C7059}" destId="{7F396E93-6EFC-420F-B43E-7EBE5ABD95DE}" srcOrd="1" destOrd="0" presId="urn:microsoft.com/office/officeart/2005/8/layout/hProcess11"/>
    <dgm:cxn modelId="{F2ACA280-D439-48A0-A756-CB354E9C3738}" type="presParOf" srcId="{32BF4993-D861-45C6-B76D-3F03109C7059}" destId="{5FDF6F86-BF67-4240-B372-E94AE6005A91}" srcOrd="2" destOrd="0" presId="urn:microsoft.com/office/officeart/2005/8/layout/hProcess11"/>
    <dgm:cxn modelId="{DC9B3966-5C55-44D2-862D-C6B65B486EC4}" type="presParOf" srcId="{E6FC8813-CE51-4ADE-ABD4-7FFDC6B6E71B}" destId="{9E0D0197-05E6-48CD-9DAD-F81F854622F8}" srcOrd="3" destOrd="0" presId="urn:microsoft.com/office/officeart/2005/8/layout/hProcess11"/>
    <dgm:cxn modelId="{778C861E-DB21-465B-8A19-D72A21CBE291}" type="presParOf" srcId="{E6FC8813-CE51-4ADE-ABD4-7FFDC6B6E71B}" destId="{598DD0CF-5E66-488F-B106-08C29F5C6953}" srcOrd="4" destOrd="0" presId="urn:microsoft.com/office/officeart/2005/8/layout/hProcess11"/>
    <dgm:cxn modelId="{8075AD41-DE51-4672-B6B5-74EB379AF83D}" type="presParOf" srcId="{598DD0CF-5E66-488F-B106-08C29F5C6953}" destId="{1BDEC81F-B1A6-48A5-8178-ACE08B3E0B57}" srcOrd="0" destOrd="0" presId="urn:microsoft.com/office/officeart/2005/8/layout/hProcess11"/>
    <dgm:cxn modelId="{CA24C08D-6865-4F8A-B60C-9AD8493E27F5}" type="presParOf" srcId="{598DD0CF-5E66-488F-B106-08C29F5C6953}" destId="{C52767CE-5CE5-48D1-A06B-C17F81A0597C}" srcOrd="1" destOrd="0" presId="urn:microsoft.com/office/officeart/2005/8/layout/hProcess11"/>
    <dgm:cxn modelId="{403E21FF-940E-4082-824E-5877F301A3D4}" type="presParOf" srcId="{598DD0CF-5E66-488F-B106-08C29F5C6953}" destId="{8B87E5FB-0040-47E0-AB23-A604B26E7E37}" srcOrd="2" destOrd="0" presId="urn:microsoft.com/office/officeart/2005/8/layout/hProcess11"/>
    <dgm:cxn modelId="{320F5918-A68D-4E7C-BD62-F7802C325492}" type="presParOf" srcId="{E6FC8813-CE51-4ADE-ABD4-7FFDC6B6E71B}" destId="{2C872447-6409-4F31-8958-F693B197702B}" srcOrd="5" destOrd="0" presId="urn:microsoft.com/office/officeart/2005/8/layout/hProcess11"/>
    <dgm:cxn modelId="{9AADBC7F-7AAE-4F8D-BA2E-7201CDA1D3DE}" type="presParOf" srcId="{E6FC8813-CE51-4ADE-ABD4-7FFDC6B6E71B}" destId="{18C97DE1-6506-4616-A777-14BF57EC29B4}" srcOrd="6" destOrd="0" presId="urn:microsoft.com/office/officeart/2005/8/layout/hProcess11"/>
    <dgm:cxn modelId="{4CE8E43D-972A-41D8-909D-1F1608C4F86C}" type="presParOf" srcId="{18C97DE1-6506-4616-A777-14BF57EC29B4}" destId="{084FAA3A-0FEC-4C3E-97F3-2C35B43C9610}" srcOrd="0" destOrd="0" presId="urn:microsoft.com/office/officeart/2005/8/layout/hProcess11"/>
    <dgm:cxn modelId="{9091AEFA-02DE-48FF-98E7-9CAF7783D890}" type="presParOf" srcId="{18C97DE1-6506-4616-A777-14BF57EC29B4}" destId="{8205C91C-65DA-4A99-AF4C-22857833BAA7}" srcOrd="1" destOrd="0" presId="urn:microsoft.com/office/officeart/2005/8/layout/hProcess11"/>
    <dgm:cxn modelId="{5077AD36-CBB2-4951-B8EA-0C923A67CA59}" type="presParOf" srcId="{18C97DE1-6506-4616-A777-14BF57EC29B4}" destId="{BAF5B2C6-4793-4B6B-B125-B9E39E05ABE1}" srcOrd="2" destOrd="0" presId="urn:microsoft.com/office/officeart/2005/8/layout/hProcess11"/>
    <dgm:cxn modelId="{E9FC4D11-1173-45D0-B1B7-894CE919FBFE}" type="presParOf" srcId="{E6FC8813-CE51-4ADE-ABD4-7FFDC6B6E71B}" destId="{195B2AC8-82D9-42EF-8C1B-F83C9CFE1989}" srcOrd="7" destOrd="0" presId="urn:microsoft.com/office/officeart/2005/8/layout/hProcess11"/>
    <dgm:cxn modelId="{170B4BCF-669A-4791-94B3-2CFB5BAE8AA3}" type="presParOf" srcId="{E6FC8813-CE51-4ADE-ABD4-7FFDC6B6E71B}" destId="{145211B6-112C-4A73-A5B2-8A104CACB2F0}" srcOrd="8" destOrd="0" presId="urn:microsoft.com/office/officeart/2005/8/layout/hProcess11"/>
    <dgm:cxn modelId="{39FA4E73-1F36-4BE4-888F-67E7EDE5ABA5}" type="presParOf" srcId="{145211B6-112C-4A73-A5B2-8A104CACB2F0}" destId="{4C5CE447-6ADB-4F99-9938-1E2DB3F20EDD}" srcOrd="0" destOrd="0" presId="urn:microsoft.com/office/officeart/2005/8/layout/hProcess11"/>
    <dgm:cxn modelId="{1811C402-F753-48D5-899D-D7DC8CB28841}" type="presParOf" srcId="{145211B6-112C-4A73-A5B2-8A104CACB2F0}" destId="{1AB8B77F-8DB9-4F91-8BA0-BF6938118366}" srcOrd="1" destOrd="0" presId="urn:microsoft.com/office/officeart/2005/8/layout/hProcess11"/>
    <dgm:cxn modelId="{F397A31F-5C4D-49D4-B966-0161E3691A6E}" type="presParOf" srcId="{145211B6-112C-4A73-A5B2-8A104CACB2F0}" destId="{2CBEA6CA-5024-4D16-A6F1-2EFC9089336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4EE54E-F0B7-43C2-901E-E3A98AA32A8B}" type="doc">
      <dgm:prSet loTypeId="urn:microsoft.com/office/officeart/2008/layout/VerticalCurvedList" loCatId="list" qsTypeId="urn:microsoft.com/office/officeart/2005/8/quickstyle/simple3" qsCatId="simple" csTypeId="urn:microsoft.com/office/officeart/2005/8/colors/colorful3" csCatId="colorful" phldr="1"/>
      <dgm:spPr/>
      <dgm:t>
        <a:bodyPr/>
        <a:lstStyle/>
        <a:p>
          <a:endParaRPr lang="es-CO"/>
        </a:p>
      </dgm:t>
    </dgm:pt>
    <dgm:pt modelId="{694183BE-ADCD-49CF-8F7B-BF4A7DCF776A}">
      <dgm:prSet phldrT="[Texto]"/>
      <dgm:spPr>
        <a:solidFill>
          <a:schemeClr val="accent1">
            <a:lumMod val="20000"/>
            <a:lumOff val="80000"/>
          </a:schemeClr>
        </a:solidFill>
      </dgm:spPr>
      <dgm:t>
        <a:bodyPr/>
        <a:lstStyle/>
        <a:p>
          <a:r>
            <a:rPr lang="es-MX" dirty="0">
              <a:latin typeface="Segoe UI" panose="020B0502040204020203" pitchFamily="34" charset="0"/>
              <a:cs typeface="Segoe UI" panose="020B0502040204020203" pitchFamily="34" charset="0"/>
            </a:rPr>
            <a:t>¿Por cuántos años usted ha estudiado música?</a:t>
          </a:r>
          <a:endParaRPr lang="es-CO" dirty="0"/>
        </a:p>
      </dgm:t>
    </dgm:pt>
    <dgm:pt modelId="{C5D7C1D4-9B00-47E4-981C-EEA9DCB9A0EE}" type="parTrans" cxnId="{953B3946-E654-49A0-AE3D-EBD68A00C521}">
      <dgm:prSet/>
      <dgm:spPr/>
      <dgm:t>
        <a:bodyPr/>
        <a:lstStyle/>
        <a:p>
          <a:endParaRPr lang="es-CO"/>
        </a:p>
      </dgm:t>
    </dgm:pt>
    <dgm:pt modelId="{0A55EE15-5E36-42E6-B533-A5BCC581F3F5}" type="sibTrans" cxnId="{953B3946-E654-49A0-AE3D-EBD68A00C521}">
      <dgm:prSet/>
      <dgm:spPr>
        <a:ln>
          <a:solidFill>
            <a:schemeClr val="tx2"/>
          </a:solidFill>
        </a:ln>
      </dgm:spPr>
      <dgm:t>
        <a:bodyPr/>
        <a:lstStyle/>
        <a:p>
          <a:endParaRPr lang="es-CO"/>
        </a:p>
      </dgm:t>
    </dgm:pt>
    <dgm:pt modelId="{E8F6EDCD-2833-4CD5-B1CC-F52250688A2B}">
      <dgm:prSet phldrT="[Texto]"/>
      <dgm:spPr>
        <a:solidFill>
          <a:schemeClr val="accent1">
            <a:lumMod val="20000"/>
            <a:lumOff val="80000"/>
          </a:schemeClr>
        </a:solidFill>
      </dgm:spPr>
      <dgm:t>
        <a:bodyPr/>
        <a:lstStyle/>
        <a:p>
          <a:pPr>
            <a:buNone/>
          </a:pPr>
          <a:r>
            <a:rPr lang="es-MX" dirty="0">
              <a:latin typeface="Segoe UI" panose="020B0502040204020203" pitchFamily="34" charset="0"/>
              <a:cs typeface="Segoe UI" panose="020B0502040204020203" pitchFamily="34" charset="0"/>
            </a:rPr>
            <a:t>¿Cuántos años lleva escuchando música salsa?</a:t>
          </a:r>
          <a:endParaRPr lang="es-CO" dirty="0"/>
        </a:p>
      </dgm:t>
    </dgm:pt>
    <dgm:pt modelId="{211830BC-F594-4265-80F4-09B6CB49167F}" type="parTrans" cxnId="{BDFEA28A-390A-4230-92AD-5738EFE78A89}">
      <dgm:prSet/>
      <dgm:spPr/>
      <dgm:t>
        <a:bodyPr/>
        <a:lstStyle/>
        <a:p>
          <a:endParaRPr lang="es-CO"/>
        </a:p>
      </dgm:t>
    </dgm:pt>
    <dgm:pt modelId="{6D94D5A6-59CB-4988-8A90-FEFD37D31219}" type="sibTrans" cxnId="{BDFEA28A-390A-4230-92AD-5738EFE78A89}">
      <dgm:prSet/>
      <dgm:spPr/>
      <dgm:t>
        <a:bodyPr/>
        <a:lstStyle/>
        <a:p>
          <a:endParaRPr lang="es-CO"/>
        </a:p>
      </dgm:t>
    </dgm:pt>
    <dgm:pt modelId="{C89F486E-01CA-4AC7-B7A2-99730CF7A4DC}">
      <dgm:prSet phldrT="[Texto]"/>
      <dgm:spPr>
        <a:solidFill>
          <a:schemeClr val="accent1">
            <a:lumMod val="20000"/>
            <a:lumOff val="80000"/>
          </a:schemeClr>
        </a:solidFill>
      </dgm:spPr>
      <dgm:t>
        <a:bodyPr/>
        <a:lstStyle/>
        <a:p>
          <a:pPr>
            <a:buNone/>
          </a:pPr>
          <a:r>
            <a:rPr lang="es-MX" dirty="0">
              <a:latin typeface="Segoe UI" panose="020B0502040204020203" pitchFamily="34" charset="0"/>
              <a:cs typeface="Segoe UI" panose="020B0502040204020203" pitchFamily="34" charset="0"/>
            </a:rPr>
            <a:t>¿Por cuántos años usted ha estudiado música salsa?</a:t>
          </a:r>
          <a:endParaRPr lang="es-CO" dirty="0"/>
        </a:p>
      </dgm:t>
    </dgm:pt>
    <dgm:pt modelId="{43838106-0181-424B-A7D0-A24E2792C5C1}" type="parTrans" cxnId="{B505EFD3-B2E8-4661-8EEB-BE7469DAF712}">
      <dgm:prSet/>
      <dgm:spPr/>
      <dgm:t>
        <a:bodyPr/>
        <a:lstStyle/>
        <a:p>
          <a:endParaRPr lang="es-CO"/>
        </a:p>
      </dgm:t>
    </dgm:pt>
    <dgm:pt modelId="{5733CA68-B0F0-4C45-ACC0-74BC00181A6E}" type="sibTrans" cxnId="{B505EFD3-B2E8-4661-8EEB-BE7469DAF712}">
      <dgm:prSet/>
      <dgm:spPr/>
      <dgm:t>
        <a:bodyPr/>
        <a:lstStyle/>
        <a:p>
          <a:endParaRPr lang="es-CO"/>
        </a:p>
      </dgm:t>
    </dgm:pt>
    <dgm:pt modelId="{73C7F843-9382-4A31-86A0-668AF31E113C}">
      <dgm:prSet phldrT="[Texto]"/>
      <dgm:spPr>
        <a:solidFill>
          <a:schemeClr val="accent1">
            <a:lumMod val="20000"/>
            <a:lumOff val="80000"/>
          </a:schemeClr>
        </a:solidFill>
      </dgm:spPr>
      <dgm:t>
        <a:bodyPr/>
        <a:lstStyle/>
        <a:p>
          <a:pPr>
            <a:buNone/>
          </a:pPr>
          <a:r>
            <a:rPr lang="es-MX" dirty="0">
              <a:latin typeface="Segoe UI" panose="020B0502040204020203" pitchFamily="34" charset="0"/>
              <a:cs typeface="Segoe UI" panose="020B0502040204020203" pitchFamily="34" charset="0"/>
            </a:rPr>
            <a:t>¿Cuántos años lleva bailando música salsa?</a:t>
          </a:r>
          <a:endParaRPr lang="es-CO" dirty="0"/>
        </a:p>
      </dgm:t>
    </dgm:pt>
    <dgm:pt modelId="{DCF15235-616E-40F6-9BEF-5733F5545C77}" type="parTrans" cxnId="{8C4EAB0D-4E34-4598-8A83-E86F5E939D8D}">
      <dgm:prSet/>
      <dgm:spPr/>
      <dgm:t>
        <a:bodyPr/>
        <a:lstStyle/>
        <a:p>
          <a:endParaRPr lang="es-CO"/>
        </a:p>
      </dgm:t>
    </dgm:pt>
    <dgm:pt modelId="{A7F93740-FAED-4236-9CD1-BC281695A832}" type="sibTrans" cxnId="{8C4EAB0D-4E34-4598-8A83-E86F5E939D8D}">
      <dgm:prSet/>
      <dgm:spPr/>
      <dgm:t>
        <a:bodyPr/>
        <a:lstStyle/>
        <a:p>
          <a:endParaRPr lang="es-CO"/>
        </a:p>
      </dgm:t>
    </dgm:pt>
    <dgm:pt modelId="{E484D221-75CB-4F6A-91DD-D942945C4C71}" type="pres">
      <dgm:prSet presAssocID="{DE4EE54E-F0B7-43C2-901E-E3A98AA32A8B}" presName="Name0" presStyleCnt="0">
        <dgm:presLayoutVars>
          <dgm:chMax val="7"/>
          <dgm:chPref val="7"/>
          <dgm:dir/>
        </dgm:presLayoutVars>
      </dgm:prSet>
      <dgm:spPr/>
    </dgm:pt>
    <dgm:pt modelId="{76E62759-9370-47E0-94E8-0556E0899B52}" type="pres">
      <dgm:prSet presAssocID="{DE4EE54E-F0B7-43C2-901E-E3A98AA32A8B}" presName="Name1" presStyleCnt="0"/>
      <dgm:spPr/>
    </dgm:pt>
    <dgm:pt modelId="{B0E458A2-34F2-4E5E-BDC1-684A6C05912A}" type="pres">
      <dgm:prSet presAssocID="{DE4EE54E-F0B7-43C2-901E-E3A98AA32A8B}" presName="cycle" presStyleCnt="0"/>
      <dgm:spPr/>
    </dgm:pt>
    <dgm:pt modelId="{31E6AC8E-ECFF-490A-96D9-4F91270055D2}" type="pres">
      <dgm:prSet presAssocID="{DE4EE54E-F0B7-43C2-901E-E3A98AA32A8B}" presName="srcNode" presStyleLbl="node1" presStyleIdx="0" presStyleCnt="4"/>
      <dgm:spPr/>
    </dgm:pt>
    <dgm:pt modelId="{2A010C44-3CED-41CB-AB85-4817075AD2D7}" type="pres">
      <dgm:prSet presAssocID="{DE4EE54E-F0B7-43C2-901E-E3A98AA32A8B}" presName="conn" presStyleLbl="parChTrans1D2" presStyleIdx="0" presStyleCnt="1"/>
      <dgm:spPr/>
    </dgm:pt>
    <dgm:pt modelId="{5F09521F-62C5-4B00-94AC-B4D0B8B4D9F4}" type="pres">
      <dgm:prSet presAssocID="{DE4EE54E-F0B7-43C2-901E-E3A98AA32A8B}" presName="extraNode" presStyleLbl="node1" presStyleIdx="0" presStyleCnt="4"/>
      <dgm:spPr/>
    </dgm:pt>
    <dgm:pt modelId="{50B0F1E7-BAD9-4217-9337-22FA7E7961F3}" type="pres">
      <dgm:prSet presAssocID="{DE4EE54E-F0B7-43C2-901E-E3A98AA32A8B}" presName="dstNode" presStyleLbl="node1" presStyleIdx="0" presStyleCnt="4"/>
      <dgm:spPr/>
    </dgm:pt>
    <dgm:pt modelId="{5FE0D8BF-6986-46A1-8DA2-7A76A47BD3D6}" type="pres">
      <dgm:prSet presAssocID="{694183BE-ADCD-49CF-8F7B-BF4A7DCF776A}" presName="text_1" presStyleLbl="node1" presStyleIdx="0" presStyleCnt="4">
        <dgm:presLayoutVars>
          <dgm:bulletEnabled val="1"/>
        </dgm:presLayoutVars>
      </dgm:prSet>
      <dgm:spPr/>
    </dgm:pt>
    <dgm:pt modelId="{9059AB59-8290-4920-AC21-00B2DB9189D0}" type="pres">
      <dgm:prSet presAssocID="{694183BE-ADCD-49CF-8F7B-BF4A7DCF776A}" presName="accent_1" presStyleCnt="0"/>
      <dgm:spPr/>
    </dgm:pt>
    <dgm:pt modelId="{102A8655-A9A9-4040-8D5E-30D58437FFF7}" type="pres">
      <dgm:prSet presAssocID="{694183BE-ADCD-49CF-8F7B-BF4A7DCF776A}" presName="accentRepeatNode" presStyleLbl="solidFgAcc1" presStyleIdx="0" presStyleCnt="4"/>
      <dgm:spPr/>
    </dgm:pt>
    <dgm:pt modelId="{CA5407E2-7CB1-4B18-B75A-84B18D108036}" type="pres">
      <dgm:prSet presAssocID="{E8F6EDCD-2833-4CD5-B1CC-F52250688A2B}" presName="text_2" presStyleLbl="node1" presStyleIdx="1" presStyleCnt="4">
        <dgm:presLayoutVars>
          <dgm:bulletEnabled val="1"/>
        </dgm:presLayoutVars>
      </dgm:prSet>
      <dgm:spPr/>
    </dgm:pt>
    <dgm:pt modelId="{F2100640-2725-4A9F-91FA-7DE76A6B802C}" type="pres">
      <dgm:prSet presAssocID="{E8F6EDCD-2833-4CD5-B1CC-F52250688A2B}" presName="accent_2" presStyleCnt="0"/>
      <dgm:spPr/>
    </dgm:pt>
    <dgm:pt modelId="{3E4081F9-3DD1-4C1E-9DA9-B3BF31206020}" type="pres">
      <dgm:prSet presAssocID="{E8F6EDCD-2833-4CD5-B1CC-F52250688A2B}" presName="accentRepeatNode" presStyleLbl="solidFgAcc1" presStyleIdx="1" presStyleCnt="4"/>
      <dgm:spPr/>
    </dgm:pt>
    <dgm:pt modelId="{D143DE33-838B-45DB-9E54-9D1B34F3BDDA}" type="pres">
      <dgm:prSet presAssocID="{C89F486E-01CA-4AC7-B7A2-99730CF7A4DC}" presName="text_3" presStyleLbl="node1" presStyleIdx="2" presStyleCnt="4">
        <dgm:presLayoutVars>
          <dgm:bulletEnabled val="1"/>
        </dgm:presLayoutVars>
      </dgm:prSet>
      <dgm:spPr/>
    </dgm:pt>
    <dgm:pt modelId="{186B263C-37BB-4A1E-AF4F-D08075A7E7CC}" type="pres">
      <dgm:prSet presAssocID="{C89F486E-01CA-4AC7-B7A2-99730CF7A4DC}" presName="accent_3" presStyleCnt="0"/>
      <dgm:spPr/>
    </dgm:pt>
    <dgm:pt modelId="{178A787A-1DE2-40E3-AFDA-A6357401AF5A}" type="pres">
      <dgm:prSet presAssocID="{C89F486E-01CA-4AC7-B7A2-99730CF7A4DC}" presName="accentRepeatNode" presStyleLbl="solidFgAcc1" presStyleIdx="2" presStyleCnt="4"/>
      <dgm:spPr/>
    </dgm:pt>
    <dgm:pt modelId="{6EC593AF-DFE7-46C0-AEFB-340050234F7F}" type="pres">
      <dgm:prSet presAssocID="{73C7F843-9382-4A31-86A0-668AF31E113C}" presName="text_4" presStyleLbl="node1" presStyleIdx="3" presStyleCnt="4">
        <dgm:presLayoutVars>
          <dgm:bulletEnabled val="1"/>
        </dgm:presLayoutVars>
      </dgm:prSet>
      <dgm:spPr/>
    </dgm:pt>
    <dgm:pt modelId="{BD197312-D221-42AC-BE4F-AF13850EEB6E}" type="pres">
      <dgm:prSet presAssocID="{73C7F843-9382-4A31-86A0-668AF31E113C}" presName="accent_4" presStyleCnt="0"/>
      <dgm:spPr/>
    </dgm:pt>
    <dgm:pt modelId="{7BD53F66-824D-4DB0-BA9E-757C69B7F0EE}" type="pres">
      <dgm:prSet presAssocID="{73C7F843-9382-4A31-86A0-668AF31E113C}" presName="accentRepeatNode" presStyleLbl="solidFgAcc1" presStyleIdx="3" presStyleCnt="4"/>
      <dgm:spPr/>
    </dgm:pt>
  </dgm:ptLst>
  <dgm:cxnLst>
    <dgm:cxn modelId="{8C4EAB0D-4E34-4598-8A83-E86F5E939D8D}" srcId="{DE4EE54E-F0B7-43C2-901E-E3A98AA32A8B}" destId="{73C7F843-9382-4A31-86A0-668AF31E113C}" srcOrd="3" destOrd="0" parTransId="{DCF15235-616E-40F6-9BEF-5733F5545C77}" sibTransId="{A7F93740-FAED-4236-9CD1-BC281695A832}"/>
    <dgm:cxn modelId="{27052C1A-8370-4580-9F9B-84864276B986}" type="presOf" srcId="{E8F6EDCD-2833-4CD5-B1CC-F52250688A2B}" destId="{CA5407E2-7CB1-4B18-B75A-84B18D108036}" srcOrd="0" destOrd="0" presId="urn:microsoft.com/office/officeart/2008/layout/VerticalCurvedList"/>
    <dgm:cxn modelId="{953B3946-E654-49A0-AE3D-EBD68A00C521}" srcId="{DE4EE54E-F0B7-43C2-901E-E3A98AA32A8B}" destId="{694183BE-ADCD-49CF-8F7B-BF4A7DCF776A}" srcOrd="0" destOrd="0" parTransId="{C5D7C1D4-9B00-47E4-981C-EEA9DCB9A0EE}" sibTransId="{0A55EE15-5E36-42E6-B533-A5BCC581F3F5}"/>
    <dgm:cxn modelId="{4F14BF83-5FA1-4A31-8D6F-8D6CFD665A8C}" type="presOf" srcId="{73C7F843-9382-4A31-86A0-668AF31E113C}" destId="{6EC593AF-DFE7-46C0-AEFB-340050234F7F}" srcOrd="0" destOrd="0" presId="urn:microsoft.com/office/officeart/2008/layout/VerticalCurvedList"/>
    <dgm:cxn modelId="{BDFEA28A-390A-4230-92AD-5738EFE78A89}" srcId="{DE4EE54E-F0B7-43C2-901E-E3A98AA32A8B}" destId="{E8F6EDCD-2833-4CD5-B1CC-F52250688A2B}" srcOrd="1" destOrd="0" parTransId="{211830BC-F594-4265-80F4-09B6CB49167F}" sibTransId="{6D94D5A6-59CB-4988-8A90-FEFD37D31219}"/>
    <dgm:cxn modelId="{43CEB29B-F1F5-4F1A-816D-B54708E9A9CF}" type="presOf" srcId="{0A55EE15-5E36-42E6-B533-A5BCC581F3F5}" destId="{2A010C44-3CED-41CB-AB85-4817075AD2D7}" srcOrd="0" destOrd="0" presId="urn:microsoft.com/office/officeart/2008/layout/VerticalCurvedList"/>
    <dgm:cxn modelId="{8A1435CE-98CC-48AB-9E8C-007B9A14CDD7}" type="presOf" srcId="{DE4EE54E-F0B7-43C2-901E-E3A98AA32A8B}" destId="{E484D221-75CB-4F6A-91DD-D942945C4C71}" srcOrd="0" destOrd="0" presId="urn:microsoft.com/office/officeart/2008/layout/VerticalCurvedList"/>
    <dgm:cxn modelId="{EB86A2D1-F8EE-4EAC-897E-E0E3D7883CF6}" type="presOf" srcId="{C89F486E-01CA-4AC7-B7A2-99730CF7A4DC}" destId="{D143DE33-838B-45DB-9E54-9D1B34F3BDDA}" srcOrd="0" destOrd="0" presId="urn:microsoft.com/office/officeart/2008/layout/VerticalCurvedList"/>
    <dgm:cxn modelId="{B505EFD3-B2E8-4661-8EEB-BE7469DAF712}" srcId="{DE4EE54E-F0B7-43C2-901E-E3A98AA32A8B}" destId="{C89F486E-01CA-4AC7-B7A2-99730CF7A4DC}" srcOrd="2" destOrd="0" parTransId="{43838106-0181-424B-A7D0-A24E2792C5C1}" sibTransId="{5733CA68-B0F0-4C45-ACC0-74BC00181A6E}"/>
    <dgm:cxn modelId="{25E5CFF6-6F39-45A1-B1DC-E1A5CF5B463F}" type="presOf" srcId="{694183BE-ADCD-49CF-8F7B-BF4A7DCF776A}" destId="{5FE0D8BF-6986-46A1-8DA2-7A76A47BD3D6}" srcOrd="0" destOrd="0" presId="urn:microsoft.com/office/officeart/2008/layout/VerticalCurvedList"/>
    <dgm:cxn modelId="{A302CB03-9B99-4FEE-84B6-45A0DB51B14E}" type="presParOf" srcId="{E484D221-75CB-4F6A-91DD-D942945C4C71}" destId="{76E62759-9370-47E0-94E8-0556E0899B52}" srcOrd="0" destOrd="0" presId="urn:microsoft.com/office/officeart/2008/layout/VerticalCurvedList"/>
    <dgm:cxn modelId="{C756B896-031E-4BCA-817B-11636EBE1744}" type="presParOf" srcId="{76E62759-9370-47E0-94E8-0556E0899B52}" destId="{B0E458A2-34F2-4E5E-BDC1-684A6C05912A}" srcOrd="0" destOrd="0" presId="urn:microsoft.com/office/officeart/2008/layout/VerticalCurvedList"/>
    <dgm:cxn modelId="{F34C2502-63B1-444E-9180-BB0843DE7904}" type="presParOf" srcId="{B0E458A2-34F2-4E5E-BDC1-684A6C05912A}" destId="{31E6AC8E-ECFF-490A-96D9-4F91270055D2}" srcOrd="0" destOrd="0" presId="urn:microsoft.com/office/officeart/2008/layout/VerticalCurvedList"/>
    <dgm:cxn modelId="{29E2A2BA-1D84-44B1-BCE6-FA4B46C18044}" type="presParOf" srcId="{B0E458A2-34F2-4E5E-BDC1-684A6C05912A}" destId="{2A010C44-3CED-41CB-AB85-4817075AD2D7}" srcOrd="1" destOrd="0" presId="urn:microsoft.com/office/officeart/2008/layout/VerticalCurvedList"/>
    <dgm:cxn modelId="{FA485DB9-F254-4D3B-BF82-96A596BF9DC4}" type="presParOf" srcId="{B0E458A2-34F2-4E5E-BDC1-684A6C05912A}" destId="{5F09521F-62C5-4B00-94AC-B4D0B8B4D9F4}" srcOrd="2" destOrd="0" presId="urn:microsoft.com/office/officeart/2008/layout/VerticalCurvedList"/>
    <dgm:cxn modelId="{BB623750-8940-4007-B492-65398E128DB1}" type="presParOf" srcId="{B0E458A2-34F2-4E5E-BDC1-684A6C05912A}" destId="{50B0F1E7-BAD9-4217-9337-22FA7E7961F3}" srcOrd="3" destOrd="0" presId="urn:microsoft.com/office/officeart/2008/layout/VerticalCurvedList"/>
    <dgm:cxn modelId="{86326D76-735D-4374-8644-29F6D054869D}" type="presParOf" srcId="{76E62759-9370-47E0-94E8-0556E0899B52}" destId="{5FE0D8BF-6986-46A1-8DA2-7A76A47BD3D6}" srcOrd="1" destOrd="0" presId="urn:microsoft.com/office/officeart/2008/layout/VerticalCurvedList"/>
    <dgm:cxn modelId="{93FB70B0-5260-497D-9D84-EA5BAA64874B}" type="presParOf" srcId="{76E62759-9370-47E0-94E8-0556E0899B52}" destId="{9059AB59-8290-4920-AC21-00B2DB9189D0}" srcOrd="2" destOrd="0" presId="urn:microsoft.com/office/officeart/2008/layout/VerticalCurvedList"/>
    <dgm:cxn modelId="{459064DA-1F0B-478A-B607-049E8FAFDCF3}" type="presParOf" srcId="{9059AB59-8290-4920-AC21-00B2DB9189D0}" destId="{102A8655-A9A9-4040-8D5E-30D58437FFF7}" srcOrd="0" destOrd="0" presId="urn:microsoft.com/office/officeart/2008/layout/VerticalCurvedList"/>
    <dgm:cxn modelId="{8B3AE687-24E0-4DC2-85A9-3A54DD51EA86}" type="presParOf" srcId="{76E62759-9370-47E0-94E8-0556E0899B52}" destId="{CA5407E2-7CB1-4B18-B75A-84B18D108036}" srcOrd="3" destOrd="0" presId="urn:microsoft.com/office/officeart/2008/layout/VerticalCurvedList"/>
    <dgm:cxn modelId="{CF15FA43-56BA-41C1-AA78-21D911017569}" type="presParOf" srcId="{76E62759-9370-47E0-94E8-0556E0899B52}" destId="{F2100640-2725-4A9F-91FA-7DE76A6B802C}" srcOrd="4" destOrd="0" presId="urn:microsoft.com/office/officeart/2008/layout/VerticalCurvedList"/>
    <dgm:cxn modelId="{6115086F-03E5-486C-B3E1-EF82604CAC7B}" type="presParOf" srcId="{F2100640-2725-4A9F-91FA-7DE76A6B802C}" destId="{3E4081F9-3DD1-4C1E-9DA9-B3BF31206020}" srcOrd="0" destOrd="0" presId="urn:microsoft.com/office/officeart/2008/layout/VerticalCurvedList"/>
    <dgm:cxn modelId="{94285C9C-8915-4EBD-89E4-2B3C6AA5E28E}" type="presParOf" srcId="{76E62759-9370-47E0-94E8-0556E0899B52}" destId="{D143DE33-838B-45DB-9E54-9D1B34F3BDDA}" srcOrd="5" destOrd="0" presId="urn:microsoft.com/office/officeart/2008/layout/VerticalCurvedList"/>
    <dgm:cxn modelId="{3C882675-5BA8-4D60-B7B7-2B770B429C22}" type="presParOf" srcId="{76E62759-9370-47E0-94E8-0556E0899B52}" destId="{186B263C-37BB-4A1E-AF4F-D08075A7E7CC}" srcOrd="6" destOrd="0" presId="urn:microsoft.com/office/officeart/2008/layout/VerticalCurvedList"/>
    <dgm:cxn modelId="{D5446455-D62D-47EF-B52F-1CC8B0B40F78}" type="presParOf" srcId="{186B263C-37BB-4A1E-AF4F-D08075A7E7CC}" destId="{178A787A-1DE2-40E3-AFDA-A6357401AF5A}" srcOrd="0" destOrd="0" presId="urn:microsoft.com/office/officeart/2008/layout/VerticalCurvedList"/>
    <dgm:cxn modelId="{2E8E6F91-CF8F-444F-BE8D-99310ED16D93}" type="presParOf" srcId="{76E62759-9370-47E0-94E8-0556E0899B52}" destId="{6EC593AF-DFE7-46C0-AEFB-340050234F7F}" srcOrd="7" destOrd="0" presId="urn:microsoft.com/office/officeart/2008/layout/VerticalCurvedList"/>
    <dgm:cxn modelId="{17D82BA8-AAE2-4DE1-AD14-924761A99A97}" type="presParOf" srcId="{76E62759-9370-47E0-94E8-0556E0899B52}" destId="{BD197312-D221-42AC-BE4F-AF13850EEB6E}" srcOrd="8" destOrd="0" presId="urn:microsoft.com/office/officeart/2008/layout/VerticalCurvedList"/>
    <dgm:cxn modelId="{B6FA11EF-239F-4A6D-A201-4A8A7424EEFD}" type="presParOf" srcId="{BD197312-D221-42AC-BE4F-AF13850EEB6E}" destId="{7BD53F66-824D-4DB0-BA9E-757C69B7F0E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FEC1C5-2B47-4415-A073-C90728FB9E27}" type="doc">
      <dgm:prSet loTypeId="urn:microsoft.com/office/officeart/2005/8/layout/arrow2" loCatId="process" qsTypeId="urn:microsoft.com/office/officeart/2005/8/quickstyle/simple1" qsCatId="simple" csTypeId="urn:microsoft.com/office/officeart/2005/8/colors/accent2_3" csCatId="accent2" phldr="1"/>
      <dgm:spPr/>
    </dgm:pt>
    <dgm:pt modelId="{01D5C9B8-1445-418E-BCDA-D9F07F762625}">
      <dgm:prSet phldrT="[Texto]" custT="1"/>
      <dgm:spPr>
        <a:ln w="28575">
          <a:noFill/>
        </a:ln>
      </dgm:spPr>
      <dgm:t>
        <a:bodyPr/>
        <a:lstStyle/>
        <a:p>
          <a:pPr>
            <a:buClrTx/>
            <a:buSzTx/>
            <a:buFont typeface="Arial" panose="020B0604020202020204" pitchFamily="34" charset="0"/>
            <a:buChar char="•"/>
          </a:pPr>
          <a:endParaRPr lang="es-CO" sz="1400" dirty="0"/>
        </a:p>
      </dgm:t>
    </dgm:pt>
    <dgm:pt modelId="{CB921C51-66C5-46F5-9570-4EBD8EE416CB}" type="parTrans" cxnId="{391B9B5B-DB2C-4FEF-859D-63A09CFB6F53}">
      <dgm:prSet/>
      <dgm:spPr/>
      <dgm:t>
        <a:bodyPr/>
        <a:lstStyle/>
        <a:p>
          <a:endParaRPr lang="es-CO"/>
        </a:p>
      </dgm:t>
    </dgm:pt>
    <dgm:pt modelId="{B417E888-E135-4318-9422-D1C0BA2E6EAC}" type="sibTrans" cxnId="{391B9B5B-DB2C-4FEF-859D-63A09CFB6F53}">
      <dgm:prSet/>
      <dgm:spPr/>
      <dgm:t>
        <a:bodyPr/>
        <a:lstStyle/>
        <a:p>
          <a:endParaRPr lang="es-CO"/>
        </a:p>
      </dgm:t>
    </dgm:pt>
    <dgm:pt modelId="{09863542-5260-4FDA-83C9-AD9A71A26F51}">
      <dgm:prSet phldrT="[Texto]" custT="1"/>
      <dgm:spPr>
        <a:ln w="28575">
          <a:noFill/>
        </a:ln>
      </dgm:spPr>
      <dgm:t>
        <a:bodyPr/>
        <a:lstStyle/>
        <a:p>
          <a:pPr>
            <a:buClrTx/>
            <a:buSzTx/>
            <a:buFont typeface="Arial" panose="020B0604020202020204" pitchFamily="34" charset="0"/>
            <a:buChar char="•"/>
          </a:pPr>
          <a:endParaRPr lang="es-CO" sz="1400" dirty="0"/>
        </a:p>
      </dgm:t>
    </dgm:pt>
    <dgm:pt modelId="{5723926C-D0CA-4FAC-9430-BC64989EE396}" type="parTrans" cxnId="{C79FD5D9-8B12-43A3-AD1E-277F6D27EC6C}">
      <dgm:prSet/>
      <dgm:spPr/>
      <dgm:t>
        <a:bodyPr/>
        <a:lstStyle/>
        <a:p>
          <a:endParaRPr lang="es-CO"/>
        </a:p>
      </dgm:t>
    </dgm:pt>
    <dgm:pt modelId="{A1666081-6DA6-43D6-A8B0-871BD41C09FC}" type="sibTrans" cxnId="{C79FD5D9-8B12-43A3-AD1E-277F6D27EC6C}">
      <dgm:prSet/>
      <dgm:spPr/>
      <dgm:t>
        <a:bodyPr/>
        <a:lstStyle/>
        <a:p>
          <a:endParaRPr lang="es-CO"/>
        </a:p>
      </dgm:t>
    </dgm:pt>
    <dgm:pt modelId="{863368B1-AD3F-4AAD-B3A7-ABD8DAD0A2F8}">
      <dgm:prSet phldrT="[Texto]" custT="1"/>
      <dgm:spPr>
        <a:ln w="28575">
          <a:noFill/>
        </a:ln>
      </dgm:spPr>
      <dgm:t>
        <a:bodyPr/>
        <a:lstStyle/>
        <a:p>
          <a:pPr>
            <a:buClrTx/>
            <a:buSzTx/>
            <a:buFont typeface="Arial" panose="020B0604020202020204" pitchFamily="34" charset="0"/>
            <a:buChar char="•"/>
          </a:pPr>
          <a:endParaRPr lang="es-CO" sz="1400" dirty="0"/>
        </a:p>
      </dgm:t>
    </dgm:pt>
    <dgm:pt modelId="{F715F6CD-F690-4725-9011-A414DC60F87A}" type="sibTrans" cxnId="{032A29FE-5F48-4A38-B215-A7ADA61DB173}">
      <dgm:prSet/>
      <dgm:spPr/>
      <dgm:t>
        <a:bodyPr/>
        <a:lstStyle/>
        <a:p>
          <a:endParaRPr lang="es-CO"/>
        </a:p>
      </dgm:t>
    </dgm:pt>
    <dgm:pt modelId="{7618702A-11EE-4216-854B-E8AA7DC4F439}" type="parTrans" cxnId="{032A29FE-5F48-4A38-B215-A7ADA61DB173}">
      <dgm:prSet/>
      <dgm:spPr/>
      <dgm:t>
        <a:bodyPr/>
        <a:lstStyle/>
        <a:p>
          <a:endParaRPr lang="es-CO"/>
        </a:p>
      </dgm:t>
    </dgm:pt>
    <dgm:pt modelId="{2991582E-FA0E-4E10-9B9A-AE1C7DE3B1EB}" type="pres">
      <dgm:prSet presAssocID="{94FEC1C5-2B47-4415-A073-C90728FB9E27}" presName="arrowDiagram" presStyleCnt="0">
        <dgm:presLayoutVars>
          <dgm:chMax val="5"/>
          <dgm:dir/>
          <dgm:resizeHandles val="exact"/>
        </dgm:presLayoutVars>
      </dgm:prSet>
      <dgm:spPr/>
    </dgm:pt>
    <dgm:pt modelId="{FAD6E9A2-F17B-4ADB-B9D1-8BF556E1EDE5}" type="pres">
      <dgm:prSet presAssocID="{94FEC1C5-2B47-4415-A073-C90728FB9E27}" presName="arrow" presStyleLbl="bgShp" presStyleIdx="0" presStyleCnt="1" custScaleX="125565"/>
      <dgm:spPr>
        <a:solidFill>
          <a:schemeClr val="accent1">
            <a:lumMod val="40000"/>
            <a:lumOff val="60000"/>
          </a:schemeClr>
        </a:solidFill>
      </dgm:spPr>
    </dgm:pt>
    <dgm:pt modelId="{97F9098A-98ED-48F4-8696-E51D8034688D}" type="pres">
      <dgm:prSet presAssocID="{94FEC1C5-2B47-4415-A073-C90728FB9E27}" presName="arrowDiagram3" presStyleCnt="0"/>
      <dgm:spPr/>
    </dgm:pt>
    <dgm:pt modelId="{F3DE4B06-601D-4EFE-B2C4-ED29FCCBC713}" type="pres">
      <dgm:prSet presAssocID="{863368B1-AD3F-4AAD-B3A7-ABD8DAD0A2F8}" presName="bullet3a" presStyleLbl="node1" presStyleIdx="0" presStyleCnt="3" custAng="0" custScaleX="221759" custScaleY="213367" custLinFactY="-100000" custLinFactNeighborY="-105281"/>
      <dgm:spPr>
        <a:solidFill>
          <a:schemeClr val="accent1"/>
        </a:solidFill>
      </dgm:spPr>
    </dgm:pt>
    <dgm:pt modelId="{6C74D20C-FD5B-4BB5-BC13-077A5DD154FB}" type="pres">
      <dgm:prSet presAssocID="{863368B1-AD3F-4AAD-B3A7-ABD8DAD0A2F8}" presName="textBox3a" presStyleLbl="revTx" presStyleIdx="0" presStyleCnt="3" custScaleX="151737" custLinFactNeighborX="-88316" custLinFactNeighborY="-10161">
        <dgm:presLayoutVars>
          <dgm:bulletEnabled val="1"/>
        </dgm:presLayoutVars>
      </dgm:prSet>
      <dgm:spPr/>
    </dgm:pt>
    <dgm:pt modelId="{9615568A-7A6C-47CA-88EA-B541D3F2AB8C}" type="pres">
      <dgm:prSet presAssocID="{01D5C9B8-1445-418E-BCDA-D9F07F762625}" presName="bullet3b" presStyleLbl="node1" presStyleIdx="1" presStyleCnt="3" custScaleX="145358" custScaleY="130285" custLinFactX="118364" custLinFactNeighborX="200000" custLinFactNeighborY="-90848"/>
      <dgm:spPr>
        <a:solidFill>
          <a:schemeClr val="accent1"/>
        </a:solidFill>
      </dgm:spPr>
    </dgm:pt>
    <dgm:pt modelId="{31C6EE23-E155-4FD0-B97C-F548A3C918C6}" type="pres">
      <dgm:prSet presAssocID="{01D5C9B8-1445-418E-BCDA-D9F07F762625}" presName="textBox3b" presStyleLbl="revTx" presStyleIdx="1" presStyleCnt="3" custScaleX="169016" custScaleY="106786" custLinFactNeighborX="12346" custLinFactNeighborY="12305">
        <dgm:presLayoutVars>
          <dgm:bulletEnabled val="1"/>
        </dgm:presLayoutVars>
      </dgm:prSet>
      <dgm:spPr/>
    </dgm:pt>
    <dgm:pt modelId="{B4BD8AD2-1043-4C43-A650-FB494C71551B}" type="pres">
      <dgm:prSet presAssocID="{09863542-5260-4FDA-83C9-AD9A71A26F51}" presName="bullet3c" presStyleLbl="node1" presStyleIdx="2" presStyleCnt="3" custLinFactX="200000" custLinFactNeighborX="253383" custLinFactNeighborY="-59121"/>
      <dgm:spPr>
        <a:solidFill>
          <a:schemeClr val="accent1"/>
        </a:solidFill>
      </dgm:spPr>
    </dgm:pt>
    <dgm:pt modelId="{AD734E78-43DA-409E-A509-4211CFB3F6FF}" type="pres">
      <dgm:prSet presAssocID="{09863542-5260-4FDA-83C9-AD9A71A26F51}" presName="textBox3c" presStyleLbl="revTx" presStyleIdx="2" presStyleCnt="3" custScaleX="158261" custScaleY="67488" custLinFactNeighborX="74660" custLinFactNeighborY="-17260">
        <dgm:presLayoutVars>
          <dgm:bulletEnabled val="1"/>
        </dgm:presLayoutVars>
      </dgm:prSet>
      <dgm:spPr/>
    </dgm:pt>
  </dgm:ptLst>
  <dgm:cxnLst>
    <dgm:cxn modelId="{7AA9A23A-B355-4569-831C-9ED0BC527EEE}" type="presOf" srcId="{09863542-5260-4FDA-83C9-AD9A71A26F51}" destId="{AD734E78-43DA-409E-A509-4211CFB3F6FF}" srcOrd="0" destOrd="0" presId="urn:microsoft.com/office/officeart/2005/8/layout/arrow2"/>
    <dgm:cxn modelId="{FBB18F40-BD0F-4D9F-AA57-742D71EAA742}" type="presOf" srcId="{863368B1-AD3F-4AAD-B3A7-ABD8DAD0A2F8}" destId="{6C74D20C-FD5B-4BB5-BC13-077A5DD154FB}" srcOrd="0" destOrd="0" presId="urn:microsoft.com/office/officeart/2005/8/layout/arrow2"/>
    <dgm:cxn modelId="{391B9B5B-DB2C-4FEF-859D-63A09CFB6F53}" srcId="{94FEC1C5-2B47-4415-A073-C90728FB9E27}" destId="{01D5C9B8-1445-418E-BCDA-D9F07F762625}" srcOrd="1" destOrd="0" parTransId="{CB921C51-66C5-46F5-9570-4EBD8EE416CB}" sibTransId="{B417E888-E135-4318-9422-D1C0BA2E6EAC}"/>
    <dgm:cxn modelId="{11144297-E8CD-407C-BAE6-C4A6D3C83081}" type="presOf" srcId="{94FEC1C5-2B47-4415-A073-C90728FB9E27}" destId="{2991582E-FA0E-4E10-9B9A-AE1C7DE3B1EB}" srcOrd="0" destOrd="0" presId="urn:microsoft.com/office/officeart/2005/8/layout/arrow2"/>
    <dgm:cxn modelId="{98E587BB-87FE-4F01-99BA-C5092C961AD0}" type="presOf" srcId="{01D5C9B8-1445-418E-BCDA-D9F07F762625}" destId="{31C6EE23-E155-4FD0-B97C-F548A3C918C6}" srcOrd="0" destOrd="0" presId="urn:microsoft.com/office/officeart/2005/8/layout/arrow2"/>
    <dgm:cxn modelId="{C79FD5D9-8B12-43A3-AD1E-277F6D27EC6C}" srcId="{94FEC1C5-2B47-4415-A073-C90728FB9E27}" destId="{09863542-5260-4FDA-83C9-AD9A71A26F51}" srcOrd="2" destOrd="0" parTransId="{5723926C-D0CA-4FAC-9430-BC64989EE396}" sibTransId="{A1666081-6DA6-43D6-A8B0-871BD41C09FC}"/>
    <dgm:cxn modelId="{032A29FE-5F48-4A38-B215-A7ADA61DB173}" srcId="{94FEC1C5-2B47-4415-A073-C90728FB9E27}" destId="{863368B1-AD3F-4AAD-B3A7-ABD8DAD0A2F8}" srcOrd="0" destOrd="0" parTransId="{7618702A-11EE-4216-854B-E8AA7DC4F439}" sibTransId="{F715F6CD-F690-4725-9011-A414DC60F87A}"/>
    <dgm:cxn modelId="{5FD3591D-FA80-4BA4-885A-BBCAF66F326D}" type="presParOf" srcId="{2991582E-FA0E-4E10-9B9A-AE1C7DE3B1EB}" destId="{FAD6E9A2-F17B-4ADB-B9D1-8BF556E1EDE5}" srcOrd="0" destOrd="0" presId="urn:microsoft.com/office/officeart/2005/8/layout/arrow2"/>
    <dgm:cxn modelId="{999E770C-CA05-4B48-B298-DB1FE579D1CE}" type="presParOf" srcId="{2991582E-FA0E-4E10-9B9A-AE1C7DE3B1EB}" destId="{97F9098A-98ED-48F4-8696-E51D8034688D}" srcOrd="1" destOrd="0" presId="urn:microsoft.com/office/officeart/2005/8/layout/arrow2"/>
    <dgm:cxn modelId="{55720308-711F-4780-B10D-B7F226490987}" type="presParOf" srcId="{97F9098A-98ED-48F4-8696-E51D8034688D}" destId="{F3DE4B06-601D-4EFE-B2C4-ED29FCCBC713}" srcOrd="0" destOrd="0" presId="urn:microsoft.com/office/officeart/2005/8/layout/arrow2"/>
    <dgm:cxn modelId="{C7C0565C-0F19-41EA-AA21-635C2C8C8475}" type="presParOf" srcId="{97F9098A-98ED-48F4-8696-E51D8034688D}" destId="{6C74D20C-FD5B-4BB5-BC13-077A5DD154FB}" srcOrd="1" destOrd="0" presId="urn:microsoft.com/office/officeart/2005/8/layout/arrow2"/>
    <dgm:cxn modelId="{E78317BD-9492-4A26-8E34-34E981B13CD8}" type="presParOf" srcId="{97F9098A-98ED-48F4-8696-E51D8034688D}" destId="{9615568A-7A6C-47CA-88EA-B541D3F2AB8C}" srcOrd="2" destOrd="0" presId="urn:microsoft.com/office/officeart/2005/8/layout/arrow2"/>
    <dgm:cxn modelId="{35EFEB14-45E4-4633-9073-24593CF18B79}" type="presParOf" srcId="{97F9098A-98ED-48F4-8696-E51D8034688D}" destId="{31C6EE23-E155-4FD0-B97C-F548A3C918C6}" srcOrd="3" destOrd="0" presId="urn:microsoft.com/office/officeart/2005/8/layout/arrow2"/>
    <dgm:cxn modelId="{EA111D55-49EB-4B4F-ABCA-E089AA2A69CF}" type="presParOf" srcId="{97F9098A-98ED-48F4-8696-E51D8034688D}" destId="{B4BD8AD2-1043-4C43-A650-FB494C71551B}" srcOrd="4" destOrd="0" presId="urn:microsoft.com/office/officeart/2005/8/layout/arrow2"/>
    <dgm:cxn modelId="{15CBA0CB-5B6A-4A3F-B633-D0B81786EE9D}" type="presParOf" srcId="{97F9098A-98ED-48F4-8696-E51D8034688D}" destId="{AD734E78-43DA-409E-A509-4211CFB3F6FF}"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9B3B36-9B79-4F2A-884D-296C3803C745}" type="doc">
      <dgm:prSet loTypeId="urn:microsoft.com/office/officeart/2005/8/layout/hierarchy3" loCatId="hierarchy" qsTypeId="urn:microsoft.com/office/officeart/2005/8/quickstyle/simple1" qsCatId="simple" csTypeId="urn:microsoft.com/office/officeart/2005/8/colors/colorful3" csCatId="colorful" phldr="1"/>
      <dgm:spPr/>
      <dgm:t>
        <a:bodyPr/>
        <a:lstStyle/>
        <a:p>
          <a:endParaRPr lang="es-CO"/>
        </a:p>
      </dgm:t>
    </dgm:pt>
    <dgm:pt modelId="{7AF8E0BB-C6D3-4A4E-A306-8813C618BED2}">
      <dgm:prSet phldrT="[Texto]"/>
      <dgm:spPr>
        <a:solidFill>
          <a:schemeClr val="accent1"/>
        </a:solidFill>
      </dgm:spPr>
      <dgm:t>
        <a:bodyPr/>
        <a:lstStyle/>
        <a:p>
          <a:pPr>
            <a:buNone/>
          </a:pPr>
          <a:r>
            <a:rPr lang="es-ES" b="1" dirty="0">
              <a:latin typeface="Segoe UI" panose="020B0502040204020203" pitchFamily="34" charset="0"/>
              <a:cs typeface="Segoe UI" panose="020B0502040204020203" pitchFamily="34" charset="0"/>
            </a:rPr>
            <a:t>Funcionales</a:t>
          </a:r>
          <a:endParaRPr lang="es-CO" dirty="0"/>
        </a:p>
      </dgm:t>
    </dgm:pt>
    <dgm:pt modelId="{FEDB5B8A-A7A7-4CE0-AE84-B8275EC99B70}" type="parTrans" cxnId="{A26434BF-3D4F-4C98-93C2-D02C82AFDB41}">
      <dgm:prSet/>
      <dgm:spPr/>
      <dgm:t>
        <a:bodyPr/>
        <a:lstStyle/>
        <a:p>
          <a:endParaRPr lang="es-CO"/>
        </a:p>
      </dgm:t>
    </dgm:pt>
    <dgm:pt modelId="{7416D069-0942-4AFA-85D1-185A09142777}" type="sibTrans" cxnId="{A26434BF-3D4F-4C98-93C2-D02C82AFDB41}">
      <dgm:prSet/>
      <dgm:spPr/>
      <dgm:t>
        <a:bodyPr/>
        <a:lstStyle/>
        <a:p>
          <a:endParaRPr lang="es-CO"/>
        </a:p>
      </dgm:t>
    </dgm:pt>
    <dgm:pt modelId="{E31A2AA3-4F0F-47D9-B2EE-00F9E795A0D0}">
      <dgm:prSet phldrT="[Texto]" custT="1"/>
      <dgm:spPr>
        <a:ln>
          <a:solidFill>
            <a:schemeClr val="accent1"/>
          </a:solidFill>
        </a:ln>
      </dgm:spPr>
      <dgm:t>
        <a:bodyPr/>
        <a:lstStyle/>
        <a:p>
          <a:r>
            <a:rPr lang="es-ES" sz="2000" dirty="0">
              <a:latin typeface="Segoe UI" panose="020B0502040204020203" pitchFamily="34" charset="0"/>
              <a:cs typeface="Segoe UI" panose="020B0502040204020203" pitchFamily="34" charset="0"/>
            </a:rPr>
            <a:t>Ingreso de usuarios</a:t>
          </a:r>
          <a:endParaRPr lang="es-CO" sz="2000" dirty="0"/>
        </a:p>
      </dgm:t>
    </dgm:pt>
    <dgm:pt modelId="{35E84AED-5386-4E8B-85B0-8E8BDC03A237}" type="parTrans" cxnId="{3694E658-15AE-424E-8A1C-38C58A9F4D11}">
      <dgm:prSet/>
      <dgm:spPr/>
      <dgm:t>
        <a:bodyPr/>
        <a:lstStyle/>
        <a:p>
          <a:endParaRPr lang="es-CO"/>
        </a:p>
      </dgm:t>
    </dgm:pt>
    <dgm:pt modelId="{C93C2743-EC3E-4A17-8433-00F3679CF110}" type="sibTrans" cxnId="{3694E658-15AE-424E-8A1C-38C58A9F4D11}">
      <dgm:prSet/>
      <dgm:spPr/>
      <dgm:t>
        <a:bodyPr/>
        <a:lstStyle/>
        <a:p>
          <a:endParaRPr lang="es-CO"/>
        </a:p>
      </dgm:t>
    </dgm:pt>
    <dgm:pt modelId="{8C736408-4D6D-4BBA-BD83-2E16BD08AF77}">
      <dgm:prSet phldrT="[Texto]" custT="1"/>
      <dgm:spPr>
        <a:ln>
          <a:solidFill>
            <a:schemeClr val="accent1"/>
          </a:solidFill>
        </a:ln>
      </dgm:spPr>
      <dgm:t>
        <a:bodyPr/>
        <a:lstStyle/>
        <a:p>
          <a:r>
            <a:rPr lang="es-ES" sz="2000" dirty="0">
              <a:latin typeface="Segoe UI" panose="020B0502040204020203" pitchFamily="34" charset="0"/>
              <a:cs typeface="Segoe UI" panose="020B0502040204020203" pitchFamily="34" charset="0"/>
            </a:rPr>
            <a:t>Ronda de calibración</a:t>
          </a:r>
          <a:endParaRPr lang="es-CO" sz="2000" dirty="0"/>
        </a:p>
      </dgm:t>
    </dgm:pt>
    <dgm:pt modelId="{D9577D40-FAC3-48EC-8D22-ADE918DB529B}" type="parTrans" cxnId="{7BDDC60B-EAF1-4BD9-BAFB-98E509BFAFAA}">
      <dgm:prSet/>
      <dgm:spPr/>
      <dgm:t>
        <a:bodyPr/>
        <a:lstStyle/>
        <a:p>
          <a:endParaRPr lang="es-CO"/>
        </a:p>
      </dgm:t>
    </dgm:pt>
    <dgm:pt modelId="{9C9F6A98-4B54-46A3-B6CA-BCA810820DA5}" type="sibTrans" cxnId="{7BDDC60B-EAF1-4BD9-BAFB-98E509BFAFAA}">
      <dgm:prSet/>
      <dgm:spPr/>
      <dgm:t>
        <a:bodyPr/>
        <a:lstStyle/>
        <a:p>
          <a:endParaRPr lang="es-CO"/>
        </a:p>
      </dgm:t>
    </dgm:pt>
    <dgm:pt modelId="{157C871D-A5B3-43C1-8DA9-63CBC07A90A5}">
      <dgm:prSet phldrT="[Texto]"/>
      <dgm:spPr>
        <a:solidFill>
          <a:schemeClr val="tx2"/>
        </a:solidFill>
      </dgm:spPr>
      <dgm:t>
        <a:bodyPr/>
        <a:lstStyle/>
        <a:p>
          <a:pPr>
            <a:buNone/>
          </a:pPr>
          <a:r>
            <a:rPr lang="es-ES" b="1" dirty="0">
              <a:latin typeface="Segoe UI" panose="020B0502040204020203" pitchFamily="34" charset="0"/>
              <a:cs typeface="Segoe UI" panose="020B0502040204020203" pitchFamily="34" charset="0"/>
            </a:rPr>
            <a:t>No funcionales</a:t>
          </a:r>
          <a:endParaRPr lang="es-CO" dirty="0"/>
        </a:p>
      </dgm:t>
    </dgm:pt>
    <dgm:pt modelId="{51E8E378-E7BD-4325-9D5F-53A391DCE68C}" type="parTrans" cxnId="{6B3C750D-D686-4CDF-B694-68E4EF2C6819}">
      <dgm:prSet/>
      <dgm:spPr/>
      <dgm:t>
        <a:bodyPr/>
        <a:lstStyle/>
        <a:p>
          <a:endParaRPr lang="es-CO"/>
        </a:p>
      </dgm:t>
    </dgm:pt>
    <dgm:pt modelId="{A247B8A8-F140-4A5F-957E-B458CE60B732}" type="sibTrans" cxnId="{6B3C750D-D686-4CDF-B694-68E4EF2C6819}">
      <dgm:prSet/>
      <dgm:spPr/>
      <dgm:t>
        <a:bodyPr/>
        <a:lstStyle/>
        <a:p>
          <a:endParaRPr lang="es-CO"/>
        </a:p>
      </dgm:t>
    </dgm:pt>
    <dgm:pt modelId="{E5F69B73-3A5E-4FFC-B391-FAB69522A0AE}">
      <dgm:prSet phldrT="[Texto]" custT="1"/>
      <dgm:spPr>
        <a:ln>
          <a:solidFill>
            <a:schemeClr val="tx2"/>
          </a:solidFill>
        </a:ln>
      </dgm:spPr>
      <dgm:t>
        <a:bodyPr/>
        <a:lstStyle/>
        <a:p>
          <a:r>
            <a:rPr lang="es-ES" sz="2000" dirty="0">
              <a:latin typeface="Segoe UI" panose="020B0502040204020203" pitchFamily="34" charset="0"/>
              <a:cs typeface="Segoe UI" panose="020B0502040204020203" pitchFamily="34" charset="0"/>
            </a:rPr>
            <a:t>Salas computo universidad</a:t>
          </a:r>
          <a:endParaRPr lang="es-CO" sz="2000" dirty="0"/>
        </a:p>
      </dgm:t>
    </dgm:pt>
    <dgm:pt modelId="{6FDB0F3E-A924-4FCE-95D5-009CC4F906C9}" type="parTrans" cxnId="{DA39BBE2-9450-4AD8-9565-CB898C672DFD}">
      <dgm:prSet/>
      <dgm:spPr/>
      <dgm:t>
        <a:bodyPr/>
        <a:lstStyle/>
        <a:p>
          <a:endParaRPr lang="es-CO"/>
        </a:p>
      </dgm:t>
    </dgm:pt>
    <dgm:pt modelId="{F7C889C4-E5C7-41CD-B8D6-A0D793E17EF2}" type="sibTrans" cxnId="{DA39BBE2-9450-4AD8-9565-CB898C672DFD}">
      <dgm:prSet/>
      <dgm:spPr/>
      <dgm:t>
        <a:bodyPr/>
        <a:lstStyle/>
        <a:p>
          <a:endParaRPr lang="es-CO"/>
        </a:p>
      </dgm:t>
    </dgm:pt>
    <dgm:pt modelId="{E53AF253-9A24-45D7-AAAB-A6D6B25B0E2B}">
      <dgm:prSet phldrT="[Texto]" custT="1"/>
      <dgm:spPr>
        <a:ln>
          <a:solidFill>
            <a:schemeClr val="tx2"/>
          </a:solidFill>
        </a:ln>
      </dgm:spPr>
      <dgm:t>
        <a:bodyPr/>
        <a:lstStyle/>
        <a:p>
          <a:r>
            <a:rPr lang="es-ES" sz="2000" dirty="0">
              <a:latin typeface="Segoe UI" panose="020B0502040204020203" pitchFamily="34" charset="0"/>
              <a:cs typeface="Segoe UI" panose="020B0502040204020203" pitchFamily="34" charset="0"/>
            </a:rPr>
            <a:t>Desarrollo rápido</a:t>
          </a:r>
          <a:endParaRPr lang="es-CO" sz="2000" dirty="0"/>
        </a:p>
      </dgm:t>
    </dgm:pt>
    <dgm:pt modelId="{0194F957-F8B0-4C50-A35B-780D8487E181}" type="parTrans" cxnId="{6936F94D-E1C9-4A72-8BEE-4AF0A061F467}">
      <dgm:prSet/>
      <dgm:spPr/>
      <dgm:t>
        <a:bodyPr/>
        <a:lstStyle/>
        <a:p>
          <a:endParaRPr lang="es-CO"/>
        </a:p>
      </dgm:t>
    </dgm:pt>
    <dgm:pt modelId="{6024DC54-80A0-4E8E-8F93-09A17FEA62EC}" type="sibTrans" cxnId="{6936F94D-E1C9-4A72-8BEE-4AF0A061F467}">
      <dgm:prSet/>
      <dgm:spPr/>
      <dgm:t>
        <a:bodyPr/>
        <a:lstStyle/>
        <a:p>
          <a:endParaRPr lang="es-CO"/>
        </a:p>
      </dgm:t>
    </dgm:pt>
    <dgm:pt modelId="{6E14ACD1-E611-4143-B9CF-25F51E410E94}">
      <dgm:prSet phldrT="[Texto]" custT="1"/>
      <dgm:spPr>
        <a:ln>
          <a:solidFill>
            <a:schemeClr val="accent1"/>
          </a:solidFill>
        </a:ln>
      </dgm:spPr>
      <dgm:t>
        <a:bodyPr/>
        <a:lstStyle/>
        <a:p>
          <a:r>
            <a:rPr lang="es-ES" sz="2000" dirty="0">
              <a:latin typeface="Segoe UI" panose="020B0502040204020203" pitchFamily="34" charset="0"/>
              <a:cs typeface="Segoe UI" panose="020B0502040204020203" pitchFamily="34" charset="0"/>
            </a:rPr>
            <a:t>Ronda de canciones</a:t>
          </a:r>
          <a:endParaRPr lang="es-CO" sz="2000" dirty="0"/>
        </a:p>
      </dgm:t>
    </dgm:pt>
    <dgm:pt modelId="{1AA78898-E7AC-4078-97F3-A88FB8DDB55B}" type="parTrans" cxnId="{E77D7B3A-B98D-4510-9757-4AE8FB52484E}">
      <dgm:prSet/>
      <dgm:spPr>
        <a:ln>
          <a:solidFill>
            <a:schemeClr val="accent1"/>
          </a:solidFill>
        </a:ln>
      </dgm:spPr>
      <dgm:t>
        <a:bodyPr/>
        <a:lstStyle/>
        <a:p>
          <a:endParaRPr lang="es-CO"/>
        </a:p>
      </dgm:t>
    </dgm:pt>
    <dgm:pt modelId="{7AC2652B-68F7-4540-954E-978C7BACAE77}" type="sibTrans" cxnId="{E77D7B3A-B98D-4510-9757-4AE8FB52484E}">
      <dgm:prSet/>
      <dgm:spPr/>
      <dgm:t>
        <a:bodyPr/>
        <a:lstStyle/>
        <a:p>
          <a:endParaRPr lang="es-CO"/>
        </a:p>
      </dgm:t>
    </dgm:pt>
    <dgm:pt modelId="{D58CCA13-4D62-469A-BFC6-88C5CBFBE988}">
      <dgm:prSet phldrT="[Texto]" custT="1"/>
      <dgm:spPr>
        <a:ln>
          <a:solidFill>
            <a:schemeClr val="tx2"/>
          </a:solidFill>
        </a:ln>
      </dgm:spPr>
      <dgm:t>
        <a:bodyPr/>
        <a:lstStyle/>
        <a:p>
          <a:r>
            <a:rPr lang="es-ES" sz="2000" dirty="0">
              <a:latin typeface="Segoe UI" panose="020B0502040204020203" pitchFamily="34" charset="0"/>
              <a:cs typeface="Segoe UI" panose="020B0502040204020203" pitchFamily="34" charset="0"/>
            </a:rPr>
            <a:t>Desarrollado en Python</a:t>
          </a:r>
          <a:endParaRPr lang="es-CO" sz="2000" dirty="0"/>
        </a:p>
      </dgm:t>
    </dgm:pt>
    <dgm:pt modelId="{4442F061-9348-4AA1-A9AB-398E1A561243}" type="parTrans" cxnId="{02CD6F89-7B51-4C26-A362-273C36D6C1B8}">
      <dgm:prSet/>
      <dgm:spPr>
        <a:ln>
          <a:solidFill>
            <a:schemeClr val="tx2"/>
          </a:solidFill>
        </a:ln>
      </dgm:spPr>
      <dgm:t>
        <a:bodyPr/>
        <a:lstStyle/>
        <a:p>
          <a:endParaRPr lang="es-CO"/>
        </a:p>
      </dgm:t>
    </dgm:pt>
    <dgm:pt modelId="{8FC11B1B-8224-44ED-A923-2F3346946B6C}" type="sibTrans" cxnId="{02CD6F89-7B51-4C26-A362-273C36D6C1B8}">
      <dgm:prSet/>
      <dgm:spPr/>
      <dgm:t>
        <a:bodyPr/>
        <a:lstStyle/>
        <a:p>
          <a:endParaRPr lang="es-CO"/>
        </a:p>
      </dgm:t>
    </dgm:pt>
    <dgm:pt modelId="{913B7948-1609-438D-BA7C-86388919362C}" type="pres">
      <dgm:prSet presAssocID="{149B3B36-9B79-4F2A-884D-296C3803C745}" presName="diagram" presStyleCnt="0">
        <dgm:presLayoutVars>
          <dgm:chPref val="1"/>
          <dgm:dir/>
          <dgm:animOne val="branch"/>
          <dgm:animLvl val="lvl"/>
          <dgm:resizeHandles/>
        </dgm:presLayoutVars>
      </dgm:prSet>
      <dgm:spPr/>
    </dgm:pt>
    <dgm:pt modelId="{2AC99AA9-E3AC-4B46-9EE4-2DD751BCCA59}" type="pres">
      <dgm:prSet presAssocID="{7AF8E0BB-C6D3-4A4E-A306-8813C618BED2}" presName="root" presStyleCnt="0"/>
      <dgm:spPr/>
    </dgm:pt>
    <dgm:pt modelId="{F7BBEF6E-7C0F-4B8F-8690-B201F39C58C1}" type="pres">
      <dgm:prSet presAssocID="{7AF8E0BB-C6D3-4A4E-A306-8813C618BED2}" presName="rootComposite" presStyleCnt="0"/>
      <dgm:spPr/>
    </dgm:pt>
    <dgm:pt modelId="{CEBD142D-8F4C-4C22-98EA-95A48D7FF023}" type="pres">
      <dgm:prSet presAssocID="{7AF8E0BB-C6D3-4A4E-A306-8813C618BED2}" presName="rootText" presStyleLbl="node1" presStyleIdx="0" presStyleCnt="2" custScaleX="143638"/>
      <dgm:spPr/>
    </dgm:pt>
    <dgm:pt modelId="{CD706139-2A3D-4E92-A701-6F0DCD6568C4}" type="pres">
      <dgm:prSet presAssocID="{7AF8E0BB-C6D3-4A4E-A306-8813C618BED2}" presName="rootConnector" presStyleLbl="node1" presStyleIdx="0" presStyleCnt="2"/>
      <dgm:spPr/>
    </dgm:pt>
    <dgm:pt modelId="{F3D34284-823C-4DB4-9690-F97DB4CFCAA2}" type="pres">
      <dgm:prSet presAssocID="{7AF8E0BB-C6D3-4A4E-A306-8813C618BED2}" presName="childShape" presStyleCnt="0"/>
      <dgm:spPr/>
    </dgm:pt>
    <dgm:pt modelId="{EDC9BBF8-0004-4FD3-80D6-9E4089AAF8CC}" type="pres">
      <dgm:prSet presAssocID="{35E84AED-5386-4E8B-85B0-8E8BDC03A237}" presName="Name13" presStyleLbl="parChTrans1D2" presStyleIdx="0" presStyleCnt="6"/>
      <dgm:spPr/>
    </dgm:pt>
    <dgm:pt modelId="{745BB607-75E3-4A5F-B464-BE5CE7FAC22B}" type="pres">
      <dgm:prSet presAssocID="{E31A2AA3-4F0F-47D9-B2EE-00F9E795A0D0}" presName="childText" presStyleLbl="bgAcc1" presStyleIdx="0" presStyleCnt="6" custScaleX="173600">
        <dgm:presLayoutVars>
          <dgm:bulletEnabled val="1"/>
        </dgm:presLayoutVars>
      </dgm:prSet>
      <dgm:spPr/>
    </dgm:pt>
    <dgm:pt modelId="{5BAB3219-73F4-4274-9624-358D2FFD6800}" type="pres">
      <dgm:prSet presAssocID="{D9577D40-FAC3-48EC-8D22-ADE918DB529B}" presName="Name13" presStyleLbl="parChTrans1D2" presStyleIdx="1" presStyleCnt="6"/>
      <dgm:spPr/>
    </dgm:pt>
    <dgm:pt modelId="{7E0C849E-0698-45A6-B6F0-36F80FF6AE4C}" type="pres">
      <dgm:prSet presAssocID="{8C736408-4D6D-4BBA-BD83-2E16BD08AF77}" presName="childText" presStyleLbl="bgAcc1" presStyleIdx="1" presStyleCnt="6" custScaleX="175586">
        <dgm:presLayoutVars>
          <dgm:bulletEnabled val="1"/>
        </dgm:presLayoutVars>
      </dgm:prSet>
      <dgm:spPr/>
    </dgm:pt>
    <dgm:pt modelId="{9806A392-9284-496C-90BB-B5AB9F871F31}" type="pres">
      <dgm:prSet presAssocID="{1AA78898-E7AC-4078-97F3-A88FB8DDB55B}" presName="Name13" presStyleLbl="parChTrans1D2" presStyleIdx="2" presStyleCnt="6"/>
      <dgm:spPr/>
    </dgm:pt>
    <dgm:pt modelId="{4C318140-70F8-46EE-B3A2-FC5ACEB415C8}" type="pres">
      <dgm:prSet presAssocID="{6E14ACD1-E611-4143-B9CF-25F51E410E94}" presName="childText" presStyleLbl="bgAcc1" presStyleIdx="2" presStyleCnt="6" custScaleX="175586">
        <dgm:presLayoutVars>
          <dgm:bulletEnabled val="1"/>
        </dgm:presLayoutVars>
      </dgm:prSet>
      <dgm:spPr/>
    </dgm:pt>
    <dgm:pt modelId="{9A76FAF7-1775-4FF9-A038-201C913CEDBF}" type="pres">
      <dgm:prSet presAssocID="{157C871D-A5B3-43C1-8DA9-63CBC07A90A5}" presName="root" presStyleCnt="0"/>
      <dgm:spPr/>
    </dgm:pt>
    <dgm:pt modelId="{6774FAF0-7855-44D4-9B44-4286FCB46C4B}" type="pres">
      <dgm:prSet presAssocID="{157C871D-A5B3-43C1-8DA9-63CBC07A90A5}" presName="rootComposite" presStyleCnt="0"/>
      <dgm:spPr/>
    </dgm:pt>
    <dgm:pt modelId="{1917CC58-37C6-4BA5-ACD0-0471DD5AD3B5}" type="pres">
      <dgm:prSet presAssocID="{157C871D-A5B3-43C1-8DA9-63CBC07A90A5}" presName="rootText" presStyleLbl="node1" presStyleIdx="1" presStyleCnt="2" custScaleX="146120"/>
      <dgm:spPr/>
    </dgm:pt>
    <dgm:pt modelId="{D3382810-FE99-4958-9A74-F661500A2138}" type="pres">
      <dgm:prSet presAssocID="{157C871D-A5B3-43C1-8DA9-63CBC07A90A5}" presName="rootConnector" presStyleLbl="node1" presStyleIdx="1" presStyleCnt="2"/>
      <dgm:spPr/>
    </dgm:pt>
    <dgm:pt modelId="{DBC33DAB-DC5C-4E28-A18C-685031A5D90A}" type="pres">
      <dgm:prSet presAssocID="{157C871D-A5B3-43C1-8DA9-63CBC07A90A5}" presName="childShape" presStyleCnt="0"/>
      <dgm:spPr/>
    </dgm:pt>
    <dgm:pt modelId="{328177F8-8807-465D-9AC0-41D9B96E6DB8}" type="pres">
      <dgm:prSet presAssocID="{6FDB0F3E-A924-4FCE-95D5-009CC4F906C9}" presName="Name13" presStyleLbl="parChTrans1D2" presStyleIdx="3" presStyleCnt="6"/>
      <dgm:spPr/>
    </dgm:pt>
    <dgm:pt modelId="{8D933D3A-9C34-4C73-BFFC-15AD109114B7}" type="pres">
      <dgm:prSet presAssocID="{E5F69B73-3A5E-4FFC-B391-FAB69522A0AE}" presName="childText" presStyleLbl="bgAcc1" presStyleIdx="3" presStyleCnt="6" custScaleX="181033">
        <dgm:presLayoutVars>
          <dgm:bulletEnabled val="1"/>
        </dgm:presLayoutVars>
      </dgm:prSet>
      <dgm:spPr/>
    </dgm:pt>
    <dgm:pt modelId="{71B2A64A-7EB1-48B9-9587-A64DE7E45A13}" type="pres">
      <dgm:prSet presAssocID="{0194F957-F8B0-4C50-A35B-780D8487E181}" presName="Name13" presStyleLbl="parChTrans1D2" presStyleIdx="4" presStyleCnt="6"/>
      <dgm:spPr/>
    </dgm:pt>
    <dgm:pt modelId="{1396A497-5C91-479E-AD1A-2BA920C1D3AC}" type="pres">
      <dgm:prSet presAssocID="{E53AF253-9A24-45D7-AAAB-A6D6B25B0E2B}" presName="childText" presStyleLbl="bgAcc1" presStyleIdx="4" presStyleCnt="6" custScaleX="178666">
        <dgm:presLayoutVars>
          <dgm:bulletEnabled val="1"/>
        </dgm:presLayoutVars>
      </dgm:prSet>
      <dgm:spPr/>
    </dgm:pt>
    <dgm:pt modelId="{09B3488F-09C8-4A78-A74E-12AFF6654963}" type="pres">
      <dgm:prSet presAssocID="{4442F061-9348-4AA1-A9AB-398E1A561243}" presName="Name13" presStyleLbl="parChTrans1D2" presStyleIdx="5" presStyleCnt="6"/>
      <dgm:spPr/>
    </dgm:pt>
    <dgm:pt modelId="{4D055E3E-792E-46F0-A547-823257530C0A}" type="pres">
      <dgm:prSet presAssocID="{D58CCA13-4D62-469A-BFC6-88C5CBFBE988}" presName="childText" presStyleLbl="bgAcc1" presStyleIdx="5" presStyleCnt="6" custScaleX="178667">
        <dgm:presLayoutVars>
          <dgm:bulletEnabled val="1"/>
        </dgm:presLayoutVars>
      </dgm:prSet>
      <dgm:spPr/>
    </dgm:pt>
  </dgm:ptLst>
  <dgm:cxnLst>
    <dgm:cxn modelId="{330BB306-7271-48B2-8EFC-0B7601672C9E}" type="presOf" srcId="{8C736408-4D6D-4BBA-BD83-2E16BD08AF77}" destId="{7E0C849E-0698-45A6-B6F0-36F80FF6AE4C}" srcOrd="0" destOrd="0" presId="urn:microsoft.com/office/officeart/2005/8/layout/hierarchy3"/>
    <dgm:cxn modelId="{37A7ED09-DAB4-4AD6-930C-4B9D8335B6A2}" type="presOf" srcId="{35E84AED-5386-4E8B-85B0-8E8BDC03A237}" destId="{EDC9BBF8-0004-4FD3-80D6-9E4089AAF8CC}" srcOrd="0" destOrd="0" presId="urn:microsoft.com/office/officeart/2005/8/layout/hierarchy3"/>
    <dgm:cxn modelId="{DAE4EE0A-C831-4011-9851-5BCC5A290027}" type="presOf" srcId="{7AF8E0BB-C6D3-4A4E-A306-8813C618BED2}" destId="{CD706139-2A3D-4E92-A701-6F0DCD6568C4}" srcOrd="1" destOrd="0" presId="urn:microsoft.com/office/officeart/2005/8/layout/hierarchy3"/>
    <dgm:cxn modelId="{7BDDC60B-EAF1-4BD9-BAFB-98E509BFAFAA}" srcId="{7AF8E0BB-C6D3-4A4E-A306-8813C618BED2}" destId="{8C736408-4D6D-4BBA-BD83-2E16BD08AF77}" srcOrd="1" destOrd="0" parTransId="{D9577D40-FAC3-48EC-8D22-ADE918DB529B}" sibTransId="{9C9F6A98-4B54-46A3-B6CA-BCA810820DA5}"/>
    <dgm:cxn modelId="{6B3C750D-D686-4CDF-B694-68E4EF2C6819}" srcId="{149B3B36-9B79-4F2A-884D-296C3803C745}" destId="{157C871D-A5B3-43C1-8DA9-63CBC07A90A5}" srcOrd="1" destOrd="0" parTransId="{51E8E378-E7BD-4325-9D5F-53A391DCE68C}" sibTransId="{A247B8A8-F140-4A5F-957E-B458CE60B732}"/>
    <dgm:cxn modelId="{D644A120-9C48-45BE-AFE8-B62900241411}" type="presOf" srcId="{149B3B36-9B79-4F2A-884D-296C3803C745}" destId="{913B7948-1609-438D-BA7C-86388919362C}" srcOrd="0" destOrd="0" presId="urn:microsoft.com/office/officeart/2005/8/layout/hierarchy3"/>
    <dgm:cxn modelId="{1CD71822-4642-4366-BFA6-E0192AB0AC98}" type="presOf" srcId="{E31A2AA3-4F0F-47D9-B2EE-00F9E795A0D0}" destId="{745BB607-75E3-4A5F-B464-BE5CE7FAC22B}" srcOrd="0" destOrd="0" presId="urn:microsoft.com/office/officeart/2005/8/layout/hierarchy3"/>
    <dgm:cxn modelId="{16C45D2C-16B3-468F-83C7-2F3CF3310892}" type="presOf" srcId="{6E14ACD1-E611-4143-B9CF-25F51E410E94}" destId="{4C318140-70F8-46EE-B3A2-FC5ACEB415C8}" srcOrd="0" destOrd="0" presId="urn:microsoft.com/office/officeart/2005/8/layout/hierarchy3"/>
    <dgm:cxn modelId="{E77D7B3A-B98D-4510-9757-4AE8FB52484E}" srcId="{7AF8E0BB-C6D3-4A4E-A306-8813C618BED2}" destId="{6E14ACD1-E611-4143-B9CF-25F51E410E94}" srcOrd="2" destOrd="0" parTransId="{1AA78898-E7AC-4078-97F3-A88FB8DDB55B}" sibTransId="{7AC2652B-68F7-4540-954E-978C7BACAE77}"/>
    <dgm:cxn modelId="{09436B61-6570-4AAC-BAC9-704D79B6C6C6}" type="presOf" srcId="{D9577D40-FAC3-48EC-8D22-ADE918DB529B}" destId="{5BAB3219-73F4-4274-9624-358D2FFD6800}" srcOrd="0" destOrd="0" presId="urn:microsoft.com/office/officeart/2005/8/layout/hierarchy3"/>
    <dgm:cxn modelId="{C116DF68-E5CF-43DF-B3AD-080F1B2AC442}" type="presOf" srcId="{1AA78898-E7AC-4078-97F3-A88FB8DDB55B}" destId="{9806A392-9284-496C-90BB-B5AB9F871F31}" srcOrd="0" destOrd="0" presId="urn:microsoft.com/office/officeart/2005/8/layout/hierarchy3"/>
    <dgm:cxn modelId="{11467F6C-6BB1-4022-BE3D-143A7B9118FB}" type="presOf" srcId="{6FDB0F3E-A924-4FCE-95D5-009CC4F906C9}" destId="{328177F8-8807-465D-9AC0-41D9B96E6DB8}" srcOrd="0" destOrd="0" presId="urn:microsoft.com/office/officeart/2005/8/layout/hierarchy3"/>
    <dgm:cxn modelId="{6936F94D-E1C9-4A72-8BEE-4AF0A061F467}" srcId="{157C871D-A5B3-43C1-8DA9-63CBC07A90A5}" destId="{E53AF253-9A24-45D7-AAAB-A6D6B25B0E2B}" srcOrd="1" destOrd="0" parTransId="{0194F957-F8B0-4C50-A35B-780D8487E181}" sibTransId="{6024DC54-80A0-4E8E-8F93-09A17FEA62EC}"/>
    <dgm:cxn modelId="{237DF955-209D-464F-8440-D56472114E17}" type="presOf" srcId="{D58CCA13-4D62-469A-BFC6-88C5CBFBE988}" destId="{4D055E3E-792E-46F0-A547-823257530C0A}" srcOrd="0" destOrd="0" presId="urn:microsoft.com/office/officeart/2005/8/layout/hierarchy3"/>
    <dgm:cxn modelId="{7AC1B256-550C-48DE-AADE-3A53C6AAD0D4}" type="presOf" srcId="{157C871D-A5B3-43C1-8DA9-63CBC07A90A5}" destId="{D3382810-FE99-4958-9A74-F661500A2138}" srcOrd="1" destOrd="0" presId="urn:microsoft.com/office/officeart/2005/8/layout/hierarchy3"/>
    <dgm:cxn modelId="{3694E658-15AE-424E-8A1C-38C58A9F4D11}" srcId="{7AF8E0BB-C6D3-4A4E-A306-8813C618BED2}" destId="{E31A2AA3-4F0F-47D9-B2EE-00F9E795A0D0}" srcOrd="0" destOrd="0" parTransId="{35E84AED-5386-4E8B-85B0-8E8BDC03A237}" sibTransId="{C93C2743-EC3E-4A17-8433-00F3679CF110}"/>
    <dgm:cxn modelId="{0C80727A-3F93-42E1-A8D5-7CA5360CEFF7}" type="presOf" srcId="{E5F69B73-3A5E-4FFC-B391-FAB69522A0AE}" destId="{8D933D3A-9C34-4C73-BFFC-15AD109114B7}" srcOrd="0" destOrd="0" presId="urn:microsoft.com/office/officeart/2005/8/layout/hierarchy3"/>
    <dgm:cxn modelId="{02CD6F89-7B51-4C26-A362-273C36D6C1B8}" srcId="{157C871D-A5B3-43C1-8DA9-63CBC07A90A5}" destId="{D58CCA13-4D62-469A-BFC6-88C5CBFBE988}" srcOrd="2" destOrd="0" parTransId="{4442F061-9348-4AA1-A9AB-398E1A561243}" sibTransId="{8FC11B1B-8224-44ED-A923-2F3346946B6C}"/>
    <dgm:cxn modelId="{05711D99-6CF9-4045-9FCA-EE930C2FB37D}" type="presOf" srcId="{7AF8E0BB-C6D3-4A4E-A306-8813C618BED2}" destId="{CEBD142D-8F4C-4C22-98EA-95A48D7FF023}" srcOrd="0" destOrd="0" presId="urn:microsoft.com/office/officeart/2005/8/layout/hierarchy3"/>
    <dgm:cxn modelId="{8437F8B3-FE2B-4B91-BA74-49EF814A0F9F}" type="presOf" srcId="{0194F957-F8B0-4C50-A35B-780D8487E181}" destId="{71B2A64A-7EB1-48B9-9587-A64DE7E45A13}" srcOrd="0" destOrd="0" presId="urn:microsoft.com/office/officeart/2005/8/layout/hierarchy3"/>
    <dgm:cxn modelId="{2466A0BB-24F4-4B28-A30A-64E063B8BD36}" type="presOf" srcId="{4442F061-9348-4AA1-A9AB-398E1A561243}" destId="{09B3488F-09C8-4A78-A74E-12AFF6654963}" srcOrd="0" destOrd="0" presId="urn:microsoft.com/office/officeart/2005/8/layout/hierarchy3"/>
    <dgm:cxn modelId="{A26434BF-3D4F-4C98-93C2-D02C82AFDB41}" srcId="{149B3B36-9B79-4F2A-884D-296C3803C745}" destId="{7AF8E0BB-C6D3-4A4E-A306-8813C618BED2}" srcOrd="0" destOrd="0" parTransId="{FEDB5B8A-A7A7-4CE0-AE84-B8275EC99B70}" sibTransId="{7416D069-0942-4AFA-85D1-185A09142777}"/>
    <dgm:cxn modelId="{C27E61DA-41CD-4997-9B41-B3F94526581F}" type="presOf" srcId="{E53AF253-9A24-45D7-AAAB-A6D6B25B0E2B}" destId="{1396A497-5C91-479E-AD1A-2BA920C1D3AC}" srcOrd="0" destOrd="0" presId="urn:microsoft.com/office/officeart/2005/8/layout/hierarchy3"/>
    <dgm:cxn modelId="{DA39BBE2-9450-4AD8-9565-CB898C672DFD}" srcId="{157C871D-A5B3-43C1-8DA9-63CBC07A90A5}" destId="{E5F69B73-3A5E-4FFC-B391-FAB69522A0AE}" srcOrd="0" destOrd="0" parTransId="{6FDB0F3E-A924-4FCE-95D5-009CC4F906C9}" sibTransId="{F7C889C4-E5C7-41CD-B8D6-A0D793E17EF2}"/>
    <dgm:cxn modelId="{03EE13EB-057F-4610-AF89-40FC2C069617}" type="presOf" srcId="{157C871D-A5B3-43C1-8DA9-63CBC07A90A5}" destId="{1917CC58-37C6-4BA5-ACD0-0471DD5AD3B5}" srcOrd="0" destOrd="0" presId="urn:microsoft.com/office/officeart/2005/8/layout/hierarchy3"/>
    <dgm:cxn modelId="{8432774A-D71A-4B24-BC6F-55AABE1634A2}" type="presParOf" srcId="{913B7948-1609-438D-BA7C-86388919362C}" destId="{2AC99AA9-E3AC-4B46-9EE4-2DD751BCCA59}" srcOrd="0" destOrd="0" presId="urn:microsoft.com/office/officeart/2005/8/layout/hierarchy3"/>
    <dgm:cxn modelId="{F2993B26-759F-439A-A24A-F13652DEDD98}" type="presParOf" srcId="{2AC99AA9-E3AC-4B46-9EE4-2DD751BCCA59}" destId="{F7BBEF6E-7C0F-4B8F-8690-B201F39C58C1}" srcOrd="0" destOrd="0" presId="urn:microsoft.com/office/officeart/2005/8/layout/hierarchy3"/>
    <dgm:cxn modelId="{96B0C408-DE0D-4F20-906E-5158F43F1596}" type="presParOf" srcId="{F7BBEF6E-7C0F-4B8F-8690-B201F39C58C1}" destId="{CEBD142D-8F4C-4C22-98EA-95A48D7FF023}" srcOrd="0" destOrd="0" presId="urn:microsoft.com/office/officeart/2005/8/layout/hierarchy3"/>
    <dgm:cxn modelId="{26EB6183-F272-4FCA-B487-2A09940BDEC4}" type="presParOf" srcId="{F7BBEF6E-7C0F-4B8F-8690-B201F39C58C1}" destId="{CD706139-2A3D-4E92-A701-6F0DCD6568C4}" srcOrd="1" destOrd="0" presId="urn:microsoft.com/office/officeart/2005/8/layout/hierarchy3"/>
    <dgm:cxn modelId="{A840A742-D1D7-4E59-B7ED-20ABFC1DB54A}" type="presParOf" srcId="{2AC99AA9-E3AC-4B46-9EE4-2DD751BCCA59}" destId="{F3D34284-823C-4DB4-9690-F97DB4CFCAA2}" srcOrd="1" destOrd="0" presId="urn:microsoft.com/office/officeart/2005/8/layout/hierarchy3"/>
    <dgm:cxn modelId="{03A01C06-A973-4AC6-BC3E-33DD55F35E84}" type="presParOf" srcId="{F3D34284-823C-4DB4-9690-F97DB4CFCAA2}" destId="{EDC9BBF8-0004-4FD3-80D6-9E4089AAF8CC}" srcOrd="0" destOrd="0" presId="urn:microsoft.com/office/officeart/2005/8/layout/hierarchy3"/>
    <dgm:cxn modelId="{344167EF-46A5-4EB7-8D2C-74E71DFAB3EB}" type="presParOf" srcId="{F3D34284-823C-4DB4-9690-F97DB4CFCAA2}" destId="{745BB607-75E3-4A5F-B464-BE5CE7FAC22B}" srcOrd="1" destOrd="0" presId="urn:microsoft.com/office/officeart/2005/8/layout/hierarchy3"/>
    <dgm:cxn modelId="{8F838BDC-4E8C-48C0-97AD-57FCC0BE2F96}" type="presParOf" srcId="{F3D34284-823C-4DB4-9690-F97DB4CFCAA2}" destId="{5BAB3219-73F4-4274-9624-358D2FFD6800}" srcOrd="2" destOrd="0" presId="urn:microsoft.com/office/officeart/2005/8/layout/hierarchy3"/>
    <dgm:cxn modelId="{521C0542-AFD1-4EAF-82E7-76576316EEF7}" type="presParOf" srcId="{F3D34284-823C-4DB4-9690-F97DB4CFCAA2}" destId="{7E0C849E-0698-45A6-B6F0-36F80FF6AE4C}" srcOrd="3" destOrd="0" presId="urn:microsoft.com/office/officeart/2005/8/layout/hierarchy3"/>
    <dgm:cxn modelId="{5BC5513D-2BD4-4E1D-B5DE-EF79CD9EE3FB}" type="presParOf" srcId="{F3D34284-823C-4DB4-9690-F97DB4CFCAA2}" destId="{9806A392-9284-496C-90BB-B5AB9F871F31}" srcOrd="4" destOrd="0" presId="urn:microsoft.com/office/officeart/2005/8/layout/hierarchy3"/>
    <dgm:cxn modelId="{FEC27EBF-D969-4249-A834-CB5016BA08C5}" type="presParOf" srcId="{F3D34284-823C-4DB4-9690-F97DB4CFCAA2}" destId="{4C318140-70F8-46EE-B3A2-FC5ACEB415C8}" srcOrd="5" destOrd="0" presId="urn:microsoft.com/office/officeart/2005/8/layout/hierarchy3"/>
    <dgm:cxn modelId="{3D580F1B-40E1-4307-A945-702646B4CCE6}" type="presParOf" srcId="{913B7948-1609-438D-BA7C-86388919362C}" destId="{9A76FAF7-1775-4FF9-A038-201C913CEDBF}" srcOrd="1" destOrd="0" presId="urn:microsoft.com/office/officeart/2005/8/layout/hierarchy3"/>
    <dgm:cxn modelId="{D1A6F471-A01D-435E-AE43-7A4414AABF41}" type="presParOf" srcId="{9A76FAF7-1775-4FF9-A038-201C913CEDBF}" destId="{6774FAF0-7855-44D4-9B44-4286FCB46C4B}" srcOrd="0" destOrd="0" presId="urn:microsoft.com/office/officeart/2005/8/layout/hierarchy3"/>
    <dgm:cxn modelId="{7792DFBE-5214-49C6-885A-A9C8E4CE175A}" type="presParOf" srcId="{6774FAF0-7855-44D4-9B44-4286FCB46C4B}" destId="{1917CC58-37C6-4BA5-ACD0-0471DD5AD3B5}" srcOrd="0" destOrd="0" presId="urn:microsoft.com/office/officeart/2005/8/layout/hierarchy3"/>
    <dgm:cxn modelId="{01644EA8-59FF-40C0-B2C8-33487352C256}" type="presParOf" srcId="{6774FAF0-7855-44D4-9B44-4286FCB46C4B}" destId="{D3382810-FE99-4958-9A74-F661500A2138}" srcOrd="1" destOrd="0" presId="urn:microsoft.com/office/officeart/2005/8/layout/hierarchy3"/>
    <dgm:cxn modelId="{5C0A3633-1DCE-4B21-A198-1B5F85139586}" type="presParOf" srcId="{9A76FAF7-1775-4FF9-A038-201C913CEDBF}" destId="{DBC33DAB-DC5C-4E28-A18C-685031A5D90A}" srcOrd="1" destOrd="0" presId="urn:microsoft.com/office/officeart/2005/8/layout/hierarchy3"/>
    <dgm:cxn modelId="{7AFD94E6-50A0-4058-9B44-2302D9CBBD1B}" type="presParOf" srcId="{DBC33DAB-DC5C-4E28-A18C-685031A5D90A}" destId="{328177F8-8807-465D-9AC0-41D9B96E6DB8}" srcOrd="0" destOrd="0" presId="urn:microsoft.com/office/officeart/2005/8/layout/hierarchy3"/>
    <dgm:cxn modelId="{EC6A5791-03FA-4590-937B-934847CED3C5}" type="presParOf" srcId="{DBC33DAB-DC5C-4E28-A18C-685031A5D90A}" destId="{8D933D3A-9C34-4C73-BFFC-15AD109114B7}" srcOrd="1" destOrd="0" presId="urn:microsoft.com/office/officeart/2005/8/layout/hierarchy3"/>
    <dgm:cxn modelId="{5B1ACB35-7321-4222-AD8D-B7953E622590}" type="presParOf" srcId="{DBC33DAB-DC5C-4E28-A18C-685031A5D90A}" destId="{71B2A64A-7EB1-48B9-9587-A64DE7E45A13}" srcOrd="2" destOrd="0" presId="urn:microsoft.com/office/officeart/2005/8/layout/hierarchy3"/>
    <dgm:cxn modelId="{5F8CEDBF-3FEB-4176-AAF6-53B6F6010596}" type="presParOf" srcId="{DBC33DAB-DC5C-4E28-A18C-685031A5D90A}" destId="{1396A497-5C91-479E-AD1A-2BA920C1D3AC}" srcOrd="3" destOrd="0" presId="urn:microsoft.com/office/officeart/2005/8/layout/hierarchy3"/>
    <dgm:cxn modelId="{9D9E7D75-2009-4A9F-9C58-77315129D45B}" type="presParOf" srcId="{DBC33DAB-DC5C-4E28-A18C-685031A5D90A}" destId="{09B3488F-09C8-4A78-A74E-12AFF6654963}" srcOrd="4" destOrd="0" presId="urn:microsoft.com/office/officeart/2005/8/layout/hierarchy3"/>
    <dgm:cxn modelId="{0694128F-9F3A-42D3-9489-B932DBBA1339}" type="presParOf" srcId="{DBC33DAB-DC5C-4E28-A18C-685031A5D90A}" destId="{4D055E3E-792E-46F0-A547-823257530C0A}"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E7EC8C-EF36-4CD5-9AB4-615ACE3B71A7}" type="doc">
      <dgm:prSet loTypeId="urn:microsoft.com/office/officeart/2005/8/layout/hProcess10" loCatId="picture" qsTypeId="urn:microsoft.com/office/officeart/2005/8/quickstyle/simple3" qsCatId="simple" csTypeId="urn:microsoft.com/office/officeart/2005/8/colors/colorful4" csCatId="colorful" phldr="1"/>
      <dgm:spPr/>
      <dgm:t>
        <a:bodyPr/>
        <a:lstStyle/>
        <a:p>
          <a:endParaRPr lang="es-CO"/>
        </a:p>
      </dgm:t>
    </dgm:pt>
    <dgm:pt modelId="{396110F6-7C33-4512-ABDC-E79DD66B1402}">
      <dgm:prSet phldrT="[Texto]"/>
      <dgm:spPr>
        <a:solidFill>
          <a:schemeClr val="tx2">
            <a:lumMod val="20000"/>
            <a:lumOff val="80000"/>
          </a:schemeClr>
        </a:solidFill>
      </dgm:spPr>
      <dgm:t>
        <a:bodyPr/>
        <a:lstStyle/>
        <a:p>
          <a:r>
            <a:rPr lang="es-ES"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Salsa </a:t>
          </a:r>
          <a:r>
            <a:rPr lang="es-MX"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entre los años 1955 y 1995.</a:t>
          </a:r>
          <a:endParaRPr lang="es-CO" dirty="0">
            <a:effectLst>
              <a:outerShdw blurRad="38100" dist="38100" dir="2700000" algn="tl">
                <a:srgbClr val="000000">
                  <a:alpha val="43137"/>
                </a:srgbClr>
              </a:outerShdw>
            </a:effectLst>
          </a:endParaRPr>
        </a:p>
      </dgm:t>
    </dgm:pt>
    <dgm:pt modelId="{6079548C-D4D5-459C-ACF5-13137D63DE7B}" type="parTrans" cxnId="{6534F724-CD47-4FEC-B79F-30C8DDD86E7E}">
      <dgm:prSet/>
      <dgm:spPr/>
      <dgm:t>
        <a:bodyPr/>
        <a:lstStyle/>
        <a:p>
          <a:endParaRPr lang="es-CO"/>
        </a:p>
      </dgm:t>
    </dgm:pt>
    <dgm:pt modelId="{E0E06428-AD95-4F42-BA50-604FC7A07346}" type="sibTrans" cxnId="{6534F724-CD47-4FEC-B79F-30C8DDD86E7E}">
      <dgm:prSet/>
      <dgm:spPr>
        <a:solidFill>
          <a:schemeClr val="accent1"/>
        </a:solidFill>
      </dgm:spPr>
      <dgm:t>
        <a:bodyPr/>
        <a:lstStyle/>
        <a:p>
          <a:endParaRPr lang="es-CO"/>
        </a:p>
      </dgm:t>
    </dgm:pt>
    <dgm:pt modelId="{CEC1A587-FFF3-4CE6-8ED7-60C25FBB1A15}">
      <dgm:prSet phldrT="[Texto]"/>
      <dgm:spPr>
        <a:solidFill>
          <a:schemeClr val="tx2">
            <a:lumMod val="20000"/>
            <a:lumOff val="80000"/>
          </a:schemeClr>
        </a:solidFill>
      </dgm:spPr>
      <dgm:t>
        <a:bodyPr/>
        <a:lstStyle/>
        <a:p>
          <a:r>
            <a:rPr lang="es-ES"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424 canciones</a:t>
          </a:r>
          <a:endParaRPr lang="es-CO" dirty="0">
            <a:effectLst>
              <a:outerShdw blurRad="38100" dist="38100" dir="2700000" algn="tl">
                <a:srgbClr val="000000">
                  <a:alpha val="43137"/>
                </a:srgbClr>
              </a:outerShdw>
            </a:effectLst>
          </a:endParaRPr>
        </a:p>
      </dgm:t>
    </dgm:pt>
    <dgm:pt modelId="{7047D938-AD07-40BA-A173-86F4CD4BDB63}" type="parTrans" cxnId="{2B2D0845-CC14-4226-A182-C3D3FF0A4AF0}">
      <dgm:prSet/>
      <dgm:spPr/>
      <dgm:t>
        <a:bodyPr/>
        <a:lstStyle/>
        <a:p>
          <a:endParaRPr lang="es-CO"/>
        </a:p>
      </dgm:t>
    </dgm:pt>
    <dgm:pt modelId="{EACAE4E2-4C61-477C-A522-E35A3AA95381}" type="sibTrans" cxnId="{2B2D0845-CC14-4226-A182-C3D3FF0A4AF0}">
      <dgm:prSet/>
      <dgm:spPr>
        <a:solidFill>
          <a:schemeClr val="accent1"/>
        </a:solidFill>
      </dgm:spPr>
      <dgm:t>
        <a:bodyPr/>
        <a:lstStyle/>
        <a:p>
          <a:endParaRPr lang="es-CO"/>
        </a:p>
      </dgm:t>
    </dgm:pt>
    <dgm:pt modelId="{AEFCAD7B-2030-41BE-9A09-13D3A916D54B}">
      <dgm:prSet phldrT="[Texto]"/>
      <dgm:spPr>
        <a:solidFill>
          <a:schemeClr val="tx2">
            <a:lumMod val="20000"/>
            <a:lumOff val="80000"/>
          </a:schemeClr>
        </a:solidFill>
      </dgm:spPr>
      <dgm:t>
        <a:bodyPr/>
        <a:lstStyle/>
        <a:p>
          <a:r>
            <a:rPr lang="es-ES"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Mp3 </a:t>
          </a:r>
          <a:endParaRPr lang="es-CO" dirty="0">
            <a:effectLst>
              <a:outerShdw blurRad="38100" dist="38100" dir="2700000" algn="tl">
                <a:srgbClr val="000000">
                  <a:alpha val="43137"/>
                </a:srgbClr>
              </a:outerShdw>
            </a:effectLst>
          </a:endParaRPr>
        </a:p>
      </dgm:t>
    </dgm:pt>
    <dgm:pt modelId="{1E7D4D0C-A941-457E-BB2A-9B0492A83769}" type="parTrans" cxnId="{97A5B166-BFEC-4123-8346-E9BED9B1BE3E}">
      <dgm:prSet/>
      <dgm:spPr/>
      <dgm:t>
        <a:bodyPr/>
        <a:lstStyle/>
        <a:p>
          <a:endParaRPr lang="es-CO"/>
        </a:p>
      </dgm:t>
    </dgm:pt>
    <dgm:pt modelId="{621BC7EF-CA79-405E-819E-12ED362CD227}" type="sibTrans" cxnId="{97A5B166-BFEC-4123-8346-E9BED9B1BE3E}">
      <dgm:prSet/>
      <dgm:spPr/>
      <dgm:t>
        <a:bodyPr/>
        <a:lstStyle/>
        <a:p>
          <a:endParaRPr lang="es-CO"/>
        </a:p>
      </dgm:t>
    </dgm:pt>
    <dgm:pt modelId="{0A284A82-59AE-4711-858E-6E08D7BB7ED3}">
      <dgm:prSet phldrT="[Texto]"/>
      <dgm:spPr>
        <a:solidFill>
          <a:schemeClr val="tx2">
            <a:lumMod val="20000"/>
            <a:lumOff val="80000"/>
          </a:schemeClr>
        </a:solidFill>
      </dgm:spPr>
      <dgm:t>
        <a:bodyPr/>
        <a:lstStyle/>
        <a:p>
          <a:r>
            <a:rPr lang="es-MX" dirty="0">
              <a:latin typeface="Segoe UI" panose="020B0502040204020203" pitchFamily="34" charset="0"/>
              <a:cs typeface="Segoe UI" panose="020B0502040204020203" pitchFamily="34" charset="0"/>
            </a:rPr>
            <a:t>Frecuencia de muestreo de 48000 Hz</a:t>
          </a:r>
          <a:endParaRPr lang="es-CO" dirty="0"/>
        </a:p>
      </dgm:t>
    </dgm:pt>
    <dgm:pt modelId="{09365B18-A42E-4A03-9171-CB871A000449}" type="parTrans" cxnId="{F5798243-90BD-4381-8734-0B1DDC727522}">
      <dgm:prSet/>
      <dgm:spPr/>
      <dgm:t>
        <a:bodyPr/>
        <a:lstStyle/>
        <a:p>
          <a:endParaRPr lang="es-CO"/>
        </a:p>
      </dgm:t>
    </dgm:pt>
    <dgm:pt modelId="{73A99423-F5DD-4121-8324-8448F5D7E9B0}" type="sibTrans" cxnId="{F5798243-90BD-4381-8734-0B1DDC727522}">
      <dgm:prSet/>
      <dgm:spPr/>
      <dgm:t>
        <a:bodyPr/>
        <a:lstStyle/>
        <a:p>
          <a:endParaRPr lang="es-CO"/>
        </a:p>
      </dgm:t>
    </dgm:pt>
    <dgm:pt modelId="{94AC769E-C369-499E-9C84-895F1A346848}">
      <dgm:prSet phldrT="[Texto]"/>
      <dgm:spPr>
        <a:solidFill>
          <a:schemeClr val="tx2">
            <a:lumMod val="20000"/>
            <a:lumOff val="80000"/>
          </a:schemeClr>
        </a:solidFill>
      </dgm:spPr>
      <dgm:t>
        <a:bodyPr/>
        <a:lstStyle/>
        <a:p>
          <a:r>
            <a:rPr lang="es-MX" dirty="0">
              <a:latin typeface="Segoe UI" panose="020B0502040204020203" pitchFamily="34" charset="0"/>
              <a:cs typeface="Segoe UI" panose="020B0502040204020203" pitchFamily="34" charset="0"/>
            </a:rPr>
            <a:t>Velocidad de bits de 128 kbps.</a:t>
          </a:r>
          <a:endParaRPr lang="es-CO" dirty="0"/>
        </a:p>
      </dgm:t>
    </dgm:pt>
    <dgm:pt modelId="{87F7B996-44DC-4733-838F-A4AA0E03321B}" type="parTrans" cxnId="{7868121D-44AB-4563-889F-F08DE0314D31}">
      <dgm:prSet/>
      <dgm:spPr/>
      <dgm:t>
        <a:bodyPr/>
        <a:lstStyle/>
        <a:p>
          <a:endParaRPr lang="es-CO"/>
        </a:p>
      </dgm:t>
    </dgm:pt>
    <dgm:pt modelId="{26100EC6-9B72-410B-93D1-DE6538F7278F}" type="sibTrans" cxnId="{7868121D-44AB-4563-889F-F08DE0314D31}">
      <dgm:prSet/>
      <dgm:spPr/>
      <dgm:t>
        <a:bodyPr/>
        <a:lstStyle/>
        <a:p>
          <a:endParaRPr lang="es-CO"/>
        </a:p>
      </dgm:t>
    </dgm:pt>
    <dgm:pt modelId="{83ADE1A8-404F-40F1-A768-CF6164DB220A}" type="pres">
      <dgm:prSet presAssocID="{9AE7EC8C-EF36-4CD5-9AB4-615ACE3B71A7}" presName="Name0" presStyleCnt="0">
        <dgm:presLayoutVars>
          <dgm:dir/>
          <dgm:resizeHandles val="exact"/>
        </dgm:presLayoutVars>
      </dgm:prSet>
      <dgm:spPr/>
    </dgm:pt>
    <dgm:pt modelId="{E0D15400-B8B1-4A6F-A9FE-123FB06DC335}" type="pres">
      <dgm:prSet presAssocID="{396110F6-7C33-4512-ABDC-E79DD66B1402}" presName="composite" presStyleCnt="0"/>
      <dgm:spPr/>
    </dgm:pt>
    <dgm:pt modelId="{404CBBCC-D5E8-499F-84FB-F90060CF7A44}" type="pres">
      <dgm:prSet presAssocID="{396110F6-7C33-4512-ABDC-E79DD66B1402}" presName="imagSh" presStyleLbl="bgImgPlace1" presStyleIdx="0" presStyleCnt="3"/>
      <dgm:spPr/>
    </dgm:pt>
    <dgm:pt modelId="{824429C6-6348-43AA-AC42-411033C27606}" type="pres">
      <dgm:prSet presAssocID="{396110F6-7C33-4512-ABDC-E79DD66B1402}" presName="txNode" presStyleLbl="node1" presStyleIdx="0" presStyleCnt="3" custScaleX="113061" custScaleY="112318" custLinFactNeighborX="-9799" custLinFactNeighborY="-59582">
        <dgm:presLayoutVars>
          <dgm:bulletEnabled val="1"/>
        </dgm:presLayoutVars>
      </dgm:prSet>
      <dgm:spPr/>
    </dgm:pt>
    <dgm:pt modelId="{4EA5FEB4-B2C6-4CA1-B3E1-4785974FCA9E}" type="pres">
      <dgm:prSet presAssocID="{E0E06428-AD95-4F42-BA50-604FC7A07346}" presName="sibTrans" presStyleLbl="sibTrans2D1" presStyleIdx="0" presStyleCnt="2"/>
      <dgm:spPr/>
    </dgm:pt>
    <dgm:pt modelId="{EEB52128-236A-413F-A6B8-45D92D5635EB}" type="pres">
      <dgm:prSet presAssocID="{E0E06428-AD95-4F42-BA50-604FC7A07346}" presName="connTx" presStyleLbl="sibTrans2D1" presStyleIdx="0" presStyleCnt="2"/>
      <dgm:spPr/>
    </dgm:pt>
    <dgm:pt modelId="{D04EB1DF-8F9F-4140-B24B-BB4764E9B7A1}" type="pres">
      <dgm:prSet presAssocID="{CEC1A587-FFF3-4CE6-8ED7-60C25FBB1A15}" presName="composite" presStyleCnt="0"/>
      <dgm:spPr/>
    </dgm:pt>
    <dgm:pt modelId="{370974F7-1E77-4BE3-826F-F04D089FC053}" type="pres">
      <dgm:prSet presAssocID="{CEC1A587-FFF3-4CE6-8ED7-60C25FBB1A15}" presName="imagSh" presStyleLbl="bgImgPlace1" presStyleIdx="1" presStyleCnt="3"/>
      <dgm:spPr/>
    </dgm:pt>
    <dgm:pt modelId="{672AA9BA-8D05-4161-B60F-8BF315A9AB81}" type="pres">
      <dgm:prSet presAssocID="{CEC1A587-FFF3-4CE6-8ED7-60C25FBB1A15}" presName="txNode" presStyleLbl="node1" presStyleIdx="1" presStyleCnt="3" custScaleX="108819" custScaleY="111414" custLinFactNeighborX="-15118" custLinFactNeighborY="-59146">
        <dgm:presLayoutVars>
          <dgm:bulletEnabled val="1"/>
        </dgm:presLayoutVars>
      </dgm:prSet>
      <dgm:spPr/>
    </dgm:pt>
    <dgm:pt modelId="{21EF6321-47CE-4B2A-B43A-CEB8968246A2}" type="pres">
      <dgm:prSet presAssocID="{EACAE4E2-4C61-477C-A522-E35A3AA95381}" presName="sibTrans" presStyleLbl="sibTrans2D1" presStyleIdx="1" presStyleCnt="2"/>
      <dgm:spPr/>
    </dgm:pt>
    <dgm:pt modelId="{D66D4B7C-B7B1-412A-AFA2-E527414B4D7F}" type="pres">
      <dgm:prSet presAssocID="{EACAE4E2-4C61-477C-A522-E35A3AA95381}" presName="connTx" presStyleLbl="sibTrans2D1" presStyleIdx="1" presStyleCnt="2"/>
      <dgm:spPr/>
    </dgm:pt>
    <dgm:pt modelId="{88C64F04-684F-49F5-904F-5048DFB4162F}" type="pres">
      <dgm:prSet presAssocID="{AEFCAD7B-2030-41BE-9A09-13D3A916D54B}" presName="composite" presStyleCnt="0"/>
      <dgm:spPr/>
    </dgm:pt>
    <dgm:pt modelId="{E8226FCF-EC3F-4D66-83CE-51874664215F}" type="pres">
      <dgm:prSet presAssocID="{AEFCAD7B-2030-41BE-9A09-13D3A916D54B}" presName="imagSh" presStyleLbl="bgImgPlace1" presStyleIdx="2" presStyleCnt="3"/>
      <dgm:spPr/>
    </dgm:pt>
    <dgm:pt modelId="{4BFBD46F-E27E-4396-A765-968819D3E121}" type="pres">
      <dgm:prSet presAssocID="{AEFCAD7B-2030-41BE-9A09-13D3A916D54B}" presName="txNode" presStyleLbl="node1" presStyleIdx="2" presStyleCnt="3" custScaleX="108080" custScaleY="112820" custLinFactNeighborX="-21089" custLinFactNeighborY="-60404">
        <dgm:presLayoutVars>
          <dgm:bulletEnabled val="1"/>
        </dgm:presLayoutVars>
      </dgm:prSet>
      <dgm:spPr/>
    </dgm:pt>
  </dgm:ptLst>
  <dgm:cxnLst>
    <dgm:cxn modelId="{7868121D-44AB-4563-889F-F08DE0314D31}" srcId="{AEFCAD7B-2030-41BE-9A09-13D3A916D54B}" destId="{94AC769E-C369-499E-9C84-895F1A346848}" srcOrd="1" destOrd="0" parTransId="{87F7B996-44DC-4733-838F-A4AA0E03321B}" sibTransId="{26100EC6-9B72-410B-93D1-DE6538F7278F}"/>
    <dgm:cxn modelId="{58E3B61E-1274-443F-8B3D-84E357FE774B}" type="presOf" srcId="{EACAE4E2-4C61-477C-A522-E35A3AA95381}" destId="{21EF6321-47CE-4B2A-B43A-CEB8968246A2}" srcOrd="0" destOrd="0" presId="urn:microsoft.com/office/officeart/2005/8/layout/hProcess10"/>
    <dgm:cxn modelId="{6534F724-CD47-4FEC-B79F-30C8DDD86E7E}" srcId="{9AE7EC8C-EF36-4CD5-9AB4-615ACE3B71A7}" destId="{396110F6-7C33-4512-ABDC-E79DD66B1402}" srcOrd="0" destOrd="0" parTransId="{6079548C-D4D5-459C-ACF5-13137D63DE7B}" sibTransId="{E0E06428-AD95-4F42-BA50-604FC7A07346}"/>
    <dgm:cxn modelId="{A456EE34-6166-446B-B460-A5B1780784A1}" type="presOf" srcId="{CEC1A587-FFF3-4CE6-8ED7-60C25FBB1A15}" destId="{672AA9BA-8D05-4161-B60F-8BF315A9AB81}" srcOrd="0" destOrd="0" presId="urn:microsoft.com/office/officeart/2005/8/layout/hProcess10"/>
    <dgm:cxn modelId="{EEC5AB35-31B0-4AD8-BEFA-C70D3BEE6F76}" type="presOf" srcId="{E0E06428-AD95-4F42-BA50-604FC7A07346}" destId="{EEB52128-236A-413F-A6B8-45D92D5635EB}" srcOrd="1" destOrd="0" presId="urn:microsoft.com/office/officeart/2005/8/layout/hProcess10"/>
    <dgm:cxn modelId="{9D345536-9B53-4733-829E-A9BF7F3BB3F8}" type="presOf" srcId="{94AC769E-C369-499E-9C84-895F1A346848}" destId="{4BFBD46F-E27E-4396-A765-968819D3E121}" srcOrd="0" destOrd="2" presId="urn:microsoft.com/office/officeart/2005/8/layout/hProcess10"/>
    <dgm:cxn modelId="{5066A762-A632-41D7-A3D3-C656C0DABE95}" type="presOf" srcId="{EACAE4E2-4C61-477C-A522-E35A3AA95381}" destId="{D66D4B7C-B7B1-412A-AFA2-E527414B4D7F}" srcOrd="1" destOrd="0" presId="urn:microsoft.com/office/officeart/2005/8/layout/hProcess10"/>
    <dgm:cxn modelId="{F5798243-90BD-4381-8734-0B1DDC727522}" srcId="{AEFCAD7B-2030-41BE-9A09-13D3A916D54B}" destId="{0A284A82-59AE-4711-858E-6E08D7BB7ED3}" srcOrd="0" destOrd="0" parTransId="{09365B18-A42E-4A03-9171-CB871A000449}" sibTransId="{73A99423-F5DD-4121-8324-8448F5D7E9B0}"/>
    <dgm:cxn modelId="{2B2D0845-CC14-4226-A182-C3D3FF0A4AF0}" srcId="{9AE7EC8C-EF36-4CD5-9AB4-615ACE3B71A7}" destId="{CEC1A587-FFF3-4CE6-8ED7-60C25FBB1A15}" srcOrd="1" destOrd="0" parTransId="{7047D938-AD07-40BA-A173-86F4CD4BDB63}" sibTransId="{EACAE4E2-4C61-477C-A522-E35A3AA95381}"/>
    <dgm:cxn modelId="{97A5B166-BFEC-4123-8346-E9BED9B1BE3E}" srcId="{9AE7EC8C-EF36-4CD5-9AB4-615ACE3B71A7}" destId="{AEFCAD7B-2030-41BE-9A09-13D3A916D54B}" srcOrd="2" destOrd="0" parTransId="{1E7D4D0C-A941-457E-BB2A-9B0492A83769}" sibTransId="{621BC7EF-CA79-405E-819E-12ED362CD227}"/>
    <dgm:cxn modelId="{6362A948-582C-4645-BE7C-9DDD283A4C07}" type="presOf" srcId="{9AE7EC8C-EF36-4CD5-9AB4-615ACE3B71A7}" destId="{83ADE1A8-404F-40F1-A768-CF6164DB220A}" srcOrd="0" destOrd="0" presId="urn:microsoft.com/office/officeart/2005/8/layout/hProcess10"/>
    <dgm:cxn modelId="{A846B29E-2609-484D-BE1C-B920388742CD}" type="presOf" srcId="{396110F6-7C33-4512-ABDC-E79DD66B1402}" destId="{824429C6-6348-43AA-AC42-411033C27606}" srcOrd="0" destOrd="0" presId="urn:microsoft.com/office/officeart/2005/8/layout/hProcess10"/>
    <dgm:cxn modelId="{720420A6-C88A-4702-AD8F-9309CFA041F9}" type="presOf" srcId="{E0E06428-AD95-4F42-BA50-604FC7A07346}" destId="{4EA5FEB4-B2C6-4CA1-B3E1-4785974FCA9E}" srcOrd="0" destOrd="0" presId="urn:microsoft.com/office/officeart/2005/8/layout/hProcess10"/>
    <dgm:cxn modelId="{C6A384A9-6D35-4C03-8D9C-E75AC6D7A455}" type="presOf" srcId="{AEFCAD7B-2030-41BE-9A09-13D3A916D54B}" destId="{4BFBD46F-E27E-4396-A765-968819D3E121}" srcOrd="0" destOrd="0" presId="urn:microsoft.com/office/officeart/2005/8/layout/hProcess10"/>
    <dgm:cxn modelId="{557A52CE-4A51-4165-8FB1-A74F648AE45C}" type="presOf" srcId="{0A284A82-59AE-4711-858E-6E08D7BB7ED3}" destId="{4BFBD46F-E27E-4396-A765-968819D3E121}" srcOrd="0" destOrd="1" presId="urn:microsoft.com/office/officeart/2005/8/layout/hProcess10"/>
    <dgm:cxn modelId="{833F030D-86AE-4509-9DB5-17D675510AA0}" type="presParOf" srcId="{83ADE1A8-404F-40F1-A768-CF6164DB220A}" destId="{E0D15400-B8B1-4A6F-A9FE-123FB06DC335}" srcOrd="0" destOrd="0" presId="urn:microsoft.com/office/officeart/2005/8/layout/hProcess10"/>
    <dgm:cxn modelId="{45BC901C-D1BD-4470-9F7C-0576F39A10D8}" type="presParOf" srcId="{E0D15400-B8B1-4A6F-A9FE-123FB06DC335}" destId="{404CBBCC-D5E8-499F-84FB-F90060CF7A44}" srcOrd="0" destOrd="0" presId="urn:microsoft.com/office/officeart/2005/8/layout/hProcess10"/>
    <dgm:cxn modelId="{4AD830DB-0F86-4889-A631-46CCB512E7A1}" type="presParOf" srcId="{E0D15400-B8B1-4A6F-A9FE-123FB06DC335}" destId="{824429C6-6348-43AA-AC42-411033C27606}" srcOrd="1" destOrd="0" presId="urn:microsoft.com/office/officeart/2005/8/layout/hProcess10"/>
    <dgm:cxn modelId="{9267F58E-FAAC-44EA-A1EC-CFB037663476}" type="presParOf" srcId="{83ADE1A8-404F-40F1-A768-CF6164DB220A}" destId="{4EA5FEB4-B2C6-4CA1-B3E1-4785974FCA9E}" srcOrd="1" destOrd="0" presId="urn:microsoft.com/office/officeart/2005/8/layout/hProcess10"/>
    <dgm:cxn modelId="{C18D4944-07D4-4E44-B114-864A4E34067D}" type="presParOf" srcId="{4EA5FEB4-B2C6-4CA1-B3E1-4785974FCA9E}" destId="{EEB52128-236A-413F-A6B8-45D92D5635EB}" srcOrd="0" destOrd="0" presId="urn:microsoft.com/office/officeart/2005/8/layout/hProcess10"/>
    <dgm:cxn modelId="{D6CAFA29-A6C9-4784-97D2-9FE3AB9AAC83}" type="presParOf" srcId="{83ADE1A8-404F-40F1-A768-CF6164DB220A}" destId="{D04EB1DF-8F9F-4140-B24B-BB4764E9B7A1}" srcOrd="2" destOrd="0" presId="urn:microsoft.com/office/officeart/2005/8/layout/hProcess10"/>
    <dgm:cxn modelId="{40D6B88C-1481-4E9D-843D-1212AA63E44E}" type="presParOf" srcId="{D04EB1DF-8F9F-4140-B24B-BB4764E9B7A1}" destId="{370974F7-1E77-4BE3-826F-F04D089FC053}" srcOrd="0" destOrd="0" presId="urn:microsoft.com/office/officeart/2005/8/layout/hProcess10"/>
    <dgm:cxn modelId="{E03B104E-A836-454E-ACCD-9D3E835FD25C}" type="presParOf" srcId="{D04EB1DF-8F9F-4140-B24B-BB4764E9B7A1}" destId="{672AA9BA-8D05-4161-B60F-8BF315A9AB81}" srcOrd="1" destOrd="0" presId="urn:microsoft.com/office/officeart/2005/8/layout/hProcess10"/>
    <dgm:cxn modelId="{28E93496-CC9B-420D-A211-71E1B9D978CA}" type="presParOf" srcId="{83ADE1A8-404F-40F1-A768-CF6164DB220A}" destId="{21EF6321-47CE-4B2A-B43A-CEB8968246A2}" srcOrd="3" destOrd="0" presId="urn:microsoft.com/office/officeart/2005/8/layout/hProcess10"/>
    <dgm:cxn modelId="{C23EDA9B-A488-43A3-8760-BB1F3FF36E00}" type="presParOf" srcId="{21EF6321-47CE-4B2A-B43A-CEB8968246A2}" destId="{D66D4B7C-B7B1-412A-AFA2-E527414B4D7F}" srcOrd="0" destOrd="0" presId="urn:microsoft.com/office/officeart/2005/8/layout/hProcess10"/>
    <dgm:cxn modelId="{EA1118E5-3D23-440C-ABE5-FECED3A2AC7D}" type="presParOf" srcId="{83ADE1A8-404F-40F1-A768-CF6164DB220A}" destId="{88C64F04-684F-49F5-904F-5048DFB4162F}" srcOrd="4" destOrd="0" presId="urn:microsoft.com/office/officeart/2005/8/layout/hProcess10"/>
    <dgm:cxn modelId="{0048FF52-7C11-4B68-82CE-9E0C294454B7}" type="presParOf" srcId="{88C64F04-684F-49F5-904F-5048DFB4162F}" destId="{E8226FCF-EC3F-4D66-83CE-51874664215F}" srcOrd="0" destOrd="0" presId="urn:microsoft.com/office/officeart/2005/8/layout/hProcess10"/>
    <dgm:cxn modelId="{C37BA618-CABB-41D0-8E6A-FBB53C17F063}" type="presParOf" srcId="{88C64F04-684F-49F5-904F-5048DFB4162F}" destId="{4BFBD46F-E27E-4396-A765-968819D3E121}"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FBF3D5-9EA1-4FB6-95CA-A07A3714F969}" type="doc">
      <dgm:prSet loTypeId="urn:microsoft.com/office/officeart/2005/8/layout/vList3" loCatId="list" qsTypeId="urn:microsoft.com/office/officeart/2005/8/quickstyle/simple1" qsCatId="simple" csTypeId="urn:microsoft.com/office/officeart/2005/8/colors/accent1_2" csCatId="accent1" phldr="1"/>
      <dgm:spPr/>
    </dgm:pt>
    <dgm:pt modelId="{3AA49EA0-34D6-4070-822E-A325E88737F3}">
      <dgm:prSet phldrT="[Texto]"/>
      <dgm:spPr>
        <a:solidFill>
          <a:schemeClr val="tx2">
            <a:lumMod val="20000"/>
            <a:lumOff val="80000"/>
          </a:schemeClr>
        </a:solidFill>
        <a:ln>
          <a:solidFill>
            <a:schemeClr val="bg1">
              <a:lumMod val="65000"/>
            </a:schemeClr>
          </a:solidFill>
        </a:ln>
      </dgm:spPr>
      <dgm:t>
        <a:bodyPr/>
        <a:lstStyle/>
        <a:p>
          <a:r>
            <a:rPr lang="es-ES" dirty="0">
              <a:solidFill>
                <a:schemeClr val="tx1"/>
              </a:solidFill>
            </a:rPr>
            <a:t>Software para marcar el pulso en las canciones</a:t>
          </a:r>
        </a:p>
      </dgm:t>
    </dgm:pt>
    <dgm:pt modelId="{1E22D212-B6C6-4790-A99F-00573AEE7F6D}" type="parTrans" cxnId="{D2EA29C6-C2B6-44A0-BC70-3BF1D3A72E73}">
      <dgm:prSet/>
      <dgm:spPr/>
      <dgm:t>
        <a:bodyPr/>
        <a:lstStyle/>
        <a:p>
          <a:endParaRPr lang="es-ES">
            <a:solidFill>
              <a:schemeClr val="tx1"/>
            </a:solidFill>
          </a:endParaRPr>
        </a:p>
      </dgm:t>
    </dgm:pt>
    <dgm:pt modelId="{AE09927B-6782-48A2-B7BD-4320D3ADFF2B}" type="sibTrans" cxnId="{D2EA29C6-C2B6-44A0-BC70-3BF1D3A72E73}">
      <dgm:prSet/>
      <dgm:spPr/>
      <dgm:t>
        <a:bodyPr/>
        <a:lstStyle/>
        <a:p>
          <a:endParaRPr lang="es-ES">
            <a:solidFill>
              <a:schemeClr val="tx1"/>
            </a:solidFill>
          </a:endParaRPr>
        </a:p>
      </dgm:t>
    </dgm:pt>
    <dgm:pt modelId="{03DFFF71-84A4-4934-B582-41F61E692B4C}">
      <dgm:prSet phldrT="[Texto]"/>
      <dgm:spPr>
        <a:solidFill>
          <a:schemeClr val="accent2">
            <a:lumMod val="20000"/>
            <a:lumOff val="80000"/>
          </a:schemeClr>
        </a:solidFill>
        <a:ln>
          <a:solidFill>
            <a:schemeClr val="bg1">
              <a:lumMod val="65000"/>
            </a:schemeClr>
          </a:solidFill>
        </a:ln>
      </dgm:spPr>
      <dgm:t>
        <a:bodyPr/>
        <a:lstStyle/>
        <a:p>
          <a:r>
            <a:rPr lang="es-ES" dirty="0">
              <a:solidFill>
                <a:schemeClr val="tx1"/>
              </a:solidFill>
            </a:rPr>
            <a:t>Canciones de salsa con la ubicación del pulso</a:t>
          </a:r>
        </a:p>
      </dgm:t>
    </dgm:pt>
    <dgm:pt modelId="{06EC2C7B-99A7-42AF-8030-238D1F324657}" type="parTrans" cxnId="{607DC3A8-07E0-404D-AC0D-1293B5E00ECC}">
      <dgm:prSet/>
      <dgm:spPr/>
      <dgm:t>
        <a:bodyPr/>
        <a:lstStyle/>
        <a:p>
          <a:endParaRPr lang="es-ES">
            <a:solidFill>
              <a:schemeClr val="tx1"/>
            </a:solidFill>
          </a:endParaRPr>
        </a:p>
      </dgm:t>
    </dgm:pt>
    <dgm:pt modelId="{422DD2BC-6B83-42AB-B67B-04700A7B71B1}" type="sibTrans" cxnId="{607DC3A8-07E0-404D-AC0D-1293B5E00ECC}">
      <dgm:prSet/>
      <dgm:spPr/>
      <dgm:t>
        <a:bodyPr/>
        <a:lstStyle/>
        <a:p>
          <a:endParaRPr lang="es-ES">
            <a:solidFill>
              <a:schemeClr val="tx1"/>
            </a:solidFill>
          </a:endParaRPr>
        </a:p>
      </dgm:t>
    </dgm:pt>
    <dgm:pt modelId="{7CFEF2CA-DB43-450C-8C03-44C7AD612C2B}">
      <dgm:prSet phldrT="[Texto]"/>
      <dgm:spPr>
        <a:solidFill>
          <a:schemeClr val="accent6">
            <a:lumMod val="40000"/>
            <a:lumOff val="60000"/>
          </a:schemeClr>
        </a:solidFill>
        <a:ln>
          <a:solidFill>
            <a:schemeClr val="bg1">
              <a:lumMod val="65000"/>
            </a:schemeClr>
          </a:solidFill>
        </a:ln>
      </dgm:spPr>
      <dgm:t>
        <a:bodyPr/>
        <a:lstStyle/>
        <a:p>
          <a:r>
            <a:rPr lang="es-ES" dirty="0">
              <a:solidFill>
                <a:schemeClr val="tx1"/>
              </a:solidFill>
            </a:rPr>
            <a:t>Modelo para predicción de la ubicación del pulso</a:t>
          </a:r>
        </a:p>
      </dgm:t>
    </dgm:pt>
    <dgm:pt modelId="{64B7B8B4-AF21-4B15-A362-2CB640704DE2}" type="parTrans" cxnId="{005AD6C7-DA4B-43E0-8134-44A8F6E50C6B}">
      <dgm:prSet/>
      <dgm:spPr/>
      <dgm:t>
        <a:bodyPr/>
        <a:lstStyle/>
        <a:p>
          <a:endParaRPr lang="es-ES">
            <a:solidFill>
              <a:schemeClr val="tx1"/>
            </a:solidFill>
          </a:endParaRPr>
        </a:p>
      </dgm:t>
    </dgm:pt>
    <dgm:pt modelId="{BA6F53B7-DF40-4251-9041-54645B751F4D}" type="sibTrans" cxnId="{005AD6C7-DA4B-43E0-8134-44A8F6E50C6B}">
      <dgm:prSet/>
      <dgm:spPr/>
      <dgm:t>
        <a:bodyPr/>
        <a:lstStyle/>
        <a:p>
          <a:endParaRPr lang="es-ES">
            <a:solidFill>
              <a:schemeClr val="tx1"/>
            </a:solidFill>
          </a:endParaRPr>
        </a:p>
      </dgm:t>
    </dgm:pt>
    <dgm:pt modelId="{5988792A-88B6-41C1-BFD7-4B7120F1A719}" type="pres">
      <dgm:prSet presAssocID="{0AFBF3D5-9EA1-4FB6-95CA-A07A3714F969}" presName="linearFlow" presStyleCnt="0">
        <dgm:presLayoutVars>
          <dgm:dir/>
          <dgm:resizeHandles val="exact"/>
        </dgm:presLayoutVars>
      </dgm:prSet>
      <dgm:spPr/>
    </dgm:pt>
    <dgm:pt modelId="{472539FC-4CEB-4657-A835-08FAB040D9BC}" type="pres">
      <dgm:prSet presAssocID="{3AA49EA0-34D6-4070-822E-A325E88737F3}" presName="composite" presStyleCnt="0"/>
      <dgm:spPr/>
    </dgm:pt>
    <dgm:pt modelId="{2B15F871-592E-4FEC-A048-A16374D13EB3}" type="pres">
      <dgm:prSet presAssocID="{3AA49EA0-34D6-4070-822E-A325E88737F3}" presName="imgShp" presStyleLbl="fgImgPlace1" presStyleIdx="0" presStyleCnt="3"/>
      <dgm:spPr>
        <a:noFill/>
        <a:ln>
          <a:noFill/>
        </a:ln>
      </dgm:spPr>
    </dgm:pt>
    <dgm:pt modelId="{087A53C8-0A64-49F1-86A8-0E097676F225}" type="pres">
      <dgm:prSet presAssocID="{3AA49EA0-34D6-4070-822E-A325E88737F3}" presName="txShp" presStyleLbl="node1" presStyleIdx="0" presStyleCnt="3">
        <dgm:presLayoutVars>
          <dgm:bulletEnabled val="1"/>
        </dgm:presLayoutVars>
      </dgm:prSet>
      <dgm:spPr/>
    </dgm:pt>
    <dgm:pt modelId="{BEABDFF5-A724-433B-A803-6FAACFCA33CF}" type="pres">
      <dgm:prSet presAssocID="{AE09927B-6782-48A2-B7BD-4320D3ADFF2B}" presName="spacing" presStyleCnt="0"/>
      <dgm:spPr/>
    </dgm:pt>
    <dgm:pt modelId="{E141AF57-E4F1-447B-8970-1C9A2FA99CBC}" type="pres">
      <dgm:prSet presAssocID="{03DFFF71-84A4-4934-B582-41F61E692B4C}" presName="composite" presStyleCnt="0"/>
      <dgm:spPr/>
    </dgm:pt>
    <dgm:pt modelId="{68928815-8AEF-4994-B3CD-B9BB3DAC75AA}" type="pres">
      <dgm:prSet presAssocID="{03DFFF71-84A4-4934-B582-41F61E692B4C}" presName="imgShp" presStyleLbl="fgImgPlace1" presStyleIdx="1" presStyleCnt="3"/>
      <dgm:spPr>
        <a:noFill/>
        <a:ln>
          <a:noFill/>
        </a:ln>
      </dgm:spPr>
    </dgm:pt>
    <dgm:pt modelId="{17474D0C-15B5-46D4-A81A-4956EB454A83}" type="pres">
      <dgm:prSet presAssocID="{03DFFF71-84A4-4934-B582-41F61E692B4C}" presName="txShp" presStyleLbl="node1" presStyleIdx="1" presStyleCnt="3">
        <dgm:presLayoutVars>
          <dgm:bulletEnabled val="1"/>
        </dgm:presLayoutVars>
      </dgm:prSet>
      <dgm:spPr/>
    </dgm:pt>
    <dgm:pt modelId="{9C7B6B71-49FB-41EF-A1C5-60983C28BE28}" type="pres">
      <dgm:prSet presAssocID="{422DD2BC-6B83-42AB-B67B-04700A7B71B1}" presName="spacing" presStyleCnt="0"/>
      <dgm:spPr/>
    </dgm:pt>
    <dgm:pt modelId="{4AAB3288-86A2-489A-A90A-1A5F08BB8761}" type="pres">
      <dgm:prSet presAssocID="{7CFEF2CA-DB43-450C-8C03-44C7AD612C2B}" presName="composite" presStyleCnt="0"/>
      <dgm:spPr/>
    </dgm:pt>
    <dgm:pt modelId="{C5DEEB1A-C413-4065-BAE2-0033F8B5FAAB}" type="pres">
      <dgm:prSet presAssocID="{7CFEF2CA-DB43-450C-8C03-44C7AD612C2B}" presName="imgShp" presStyleLbl="fgImgPlace1" presStyleIdx="2" presStyleCnt="3"/>
      <dgm:spPr>
        <a:noFill/>
        <a:ln>
          <a:noFill/>
        </a:ln>
      </dgm:spPr>
    </dgm:pt>
    <dgm:pt modelId="{9CC47A49-8679-41EF-BFE8-8E04569226EE}" type="pres">
      <dgm:prSet presAssocID="{7CFEF2CA-DB43-450C-8C03-44C7AD612C2B}" presName="txShp" presStyleLbl="node1" presStyleIdx="2" presStyleCnt="3">
        <dgm:presLayoutVars>
          <dgm:bulletEnabled val="1"/>
        </dgm:presLayoutVars>
      </dgm:prSet>
      <dgm:spPr/>
    </dgm:pt>
  </dgm:ptLst>
  <dgm:cxnLst>
    <dgm:cxn modelId="{4B229C60-6230-44E8-A495-444BD6CAF50F}" type="presOf" srcId="{3AA49EA0-34D6-4070-822E-A325E88737F3}" destId="{087A53C8-0A64-49F1-86A8-0E097676F225}" srcOrd="0" destOrd="0" presId="urn:microsoft.com/office/officeart/2005/8/layout/vList3"/>
    <dgm:cxn modelId="{1495498B-5B30-48C7-B911-2D624391D5EE}" type="presOf" srcId="{03DFFF71-84A4-4934-B582-41F61E692B4C}" destId="{17474D0C-15B5-46D4-A81A-4956EB454A83}" srcOrd="0" destOrd="0" presId="urn:microsoft.com/office/officeart/2005/8/layout/vList3"/>
    <dgm:cxn modelId="{607DC3A8-07E0-404D-AC0D-1293B5E00ECC}" srcId="{0AFBF3D5-9EA1-4FB6-95CA-A07A3714F969}" destId="{03DFFF71-84A4-4934-B582-41F61E692B4C}" srcOrd="1" destOrd="0" parTransId="{06EC2C7B-99A7-42AF-8030-238D1F324657}" sibTransId="{422DD2BC-6B83-42AB-B67B-04700A7B71B1}"/>
    <dgm:cxn modelId="{D908B2B2-40DD-4C4F-BD67-8E56DE034282}" type="presOf" srcId="{0AFBF3D5-9EA1-4FB6-95CA-A07A3714F969}" destId="{5988792A-88B6-41C1-BFD7-4B7120F1A719}" srcOrd="0" destOrd="0" presId="urn:microsoft.com/office/officeart/2005/8/layout/vList3"/>
    <dgm:cxn modelId="{7A4FFBB7-74AF-4217-986B-DE59B4E50E34}" type="presOf" srcId="{7CFEF2CA-DB43-450C-8C03-44C7AD612C2B}" destId="{9CC47A49-8679-41EF-BFE8-8E04569226EE}" srcOrd="0" destOrd="0" presId="urn:microsoft.com/office/officeart/2005/8/layout/vList3"/>
    <dgm:cxn modelId="{D2EA29C6-C2B6-44A0-BC70-3BF1D3A72E73}" srcId="{0AFBF3D5-9EA1-4FB6-95CA-A07A3714F969}" destId="{3AA49EA0-34D6-4070-822E-A325E88737F3}" srcOrd="0" destOrd="0" parTransId="{1E22D212-B6C6-4790-A99F-00573AEE7F6D}" sibTransId="{AE09927B-6782-48A2-B7BD-4320D3ADFF2B}"/>
    <dgm:cxn modelId="{005AD6C7-DA4B-43E0-8134-44A8F6E50C6B}" srcId="{0AFBF3D5-9EA1-4FB6-95CA-A07A3714F969}" destId="{7CFEF2CA-DB43-450C-8C03-44C7AD612C2B}" srcOrd="2" destOrd="0" parTransId="{64B7B8B4-AF21-4B15-A362-2CB640704DE2}" sibTransId="{BA6F53B7-DF40-4251-9041-54645B751F4D}"/>
    <dgm:cxn modelId="{222038AB-83C2-42B5-846B-7CC1C5E73EBC}" type="presParOf" srcId="{5988792A-88B6-41C1-BFD7-4B7120F1A719}" destId="{472539FC-4CEB-4657-A835-08FAB040D9BC}" srcOrd="0" destOrd="0" presId="urn:microsoft.com/office/officeart/2005/8/layout/vList3"/>
    <dgm:cxn modelId="{E9066D1A-4023-426E-A0A1-5D87205B4E73}" type="presParOf" srcId="{472539FC-4CEB-4657-A835-08FAB040D9BC}" destId="{2B15F871-592E-4FEC-A048-A16374D13EB3}" srcOrd="0" destOrd="0" presId="urn:microsoft.com/office/officeart/2005/8/layout/vList3"/>
    <dgm:cxn modelId="{B4F85BAF-CBE1-4BFB-9F1E-F107960FF668}" type="presParOf" srcId="{472539FC-4CEB-4657-A835-08FAB040D9BC}" destId="{087A53C8-0A64-49F1-86A8-0E097676F225}" srcOrd="1" destOrd="0" presId="urn:microsoft.com/office/officeart/2005/8/layout/vList3"/>
    <dgm:cxn modelId="{EE5193ED-88C6-4041-95B9-C65F6F34503B}" type="presParOf" srcId="{5988792A-88B6-41C1-BFD7-4B7120F1A719}" destId="{BEABDFF5-A724-433B-A803-6FAACFCA33CF}" srcOrd="1" destOrd="0" presId="urn:microsoft.com/office/officeart/2005/8/layout/vList3"/>
    <dgm:cxn modelId="{21F90549-5D24-40FD-8E84-E16DA52201E8}" type="presParOf" srcId="{5988792A-88B6-41C1-BFD7-4B7120F1A719}" destId="{E141AF57-E4F1-447B-8970-1C9A2FA99CBC}" srcOrd="2" destOrd="0" presId="urn:microsoft.com/office/officeart/2005/8/layout/vList3"/>
    <dgm:cxn modelId="{83C2F790-4F33-4782-8C08-E2D76C583AD2}" type="presParOf" srcId="{E141AF57-E4F1-447B-8970-1C9A2FA99CBC}" destId="{68928815-8AEF-4994-B3CD-B9BB3DAC75AA}" srcOrd="0" destOrd="0" presId="urn:microsoft.com/office/officeart/2005/8/layout/vList3"/>
    <dgm:cxn modelId="{A8D1549B-ED67-465A-8CB5-7CACF43FBBC7}" type="presParOf" srcId="{E141AF57-E4F1-447B-8970-1C9A2FA99CBC}" destId="{17474D0C-15B5-46D4-A81A-4956EB454A83}" srcOrd="1" destOrd="0" presId="urn:microsoft.com/office/officeart/2005/8/layout/vList3"/>
    <dgm:cxn modelId="{7ED58D1E-FA81-46F7-BEC0-D6B7B1151B93}" type="presParOf" srcId="{5988792A-88B6-41C1-BFD7-4B7120F1A719}" destId="{9C7B6B71-49FB-41EF-A1C5-60983C28BE28}" srcOrd="3" destOrd="0" presId="urn:microsoft.com/office/officeart/2005/8/layout/vList3"/>
    <dgm:cxn modelId="{4517250E-B928-410D-809C-3E261557CBA8}" type="presParOf" srcId="{5988792A-88B6-41C1-BFD7-4B7120F1A719}" destId="{4AAB3288-86A2-489A-A90A-1A5F08BB8761}" srcOrd="4" destOrd="0" presId="urn:microsoft.com/office/officeart/2005/8/layout/vList3"/>
    <dgm:cxn modelId="{3B009D3B-C9DC-4928-A465-A950D3EA4FE3}" type="presParOf" srcId="{4AAB3288-86A2-489A-A90A-1A5F08BB8761}" destId="{C5DEEB1A-C413-4065-BAE2-0033F8B5FAAB}" srcOrd="0" destOrd="0" presId="urn:microsoft.com/office/officeart/2005/8/layout/vList3"/>
    <dgm:cxn modelId="{C97089D6-DA13-4029-8C32-AA953A9DE982}" type="presParOf" srcId="{4AAB3288-86A2-489A-A90A-1A5F08BB8761}" destId="{9CC47A49-8679-41EF-BFE8-8E04569226EE}" srcOrd="1" destOrd="0" presId="urn:microsoft.com/office/officeart/2005/8/layout/vList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FBF3D5-9EA1-4FB6-95CA-A07A3714F969}" type="doc">
      <dgm:prSet loTypeId="urn:microsoft.com/office/officeart/2005/8/layout/vList3" loCatId="list" qsTypeId="urn:microsoft.com/office/officeart/2005/8/quickstyle/simple1" qsCatId="simple" csTypeId="urn:microsoft.com/office/officeart/2005/8/colors/accent1_2" csCatId="accent1" phldr="1"/>
      <dgm:spPr/>
    </dgm:pt>
    <dgm:pt modelId="{3AA49EA0-34D6-4070-822E-A325E88737F3}">
      <dgm:prSet phldrT="[Texto]"/>
      <dgm:spPr>
        <a:solidFill>
          <a:schemeClr val="tx2">
            <a:lumMod val="20000"/>
            <a:lumOff val="80000"/>
          </a:schemeClr>
        </a:solidFill>
        <a:ln>
          <a:solidFill>
            <a:schemeClr val="bg1">
              <a:lumMod val="65000"/>
            </a:schemeClr>
          </a:solidFill>
        </a:ln>
      </dgm:spPr>
      <dgm:t>
        <a:bodyPr/>
        <a:lstStyle/>
        <a:p>
          <a:r>
            <a:rPr lang="es-ES" dirty="0">
              <a:solidFill>
                <a:schemeClr val="tx1"/>
              </a:solidFill>
            </a:rPr>
            <a:t>Software para marcar el pulso en las canciones</a:t>
          </a:r>
        </a:p>
      </dgm:t>
    </dgm:pt>
    <dgm:pt modelId="{1E22D212-B6C6-4790-A99F-00573AEE7F6D}" type="parTrans" cxnId="{D2EA29C6-C2B6-44A0-BC70-3BF1D3A72E73}">
      <dgm:prSet/>
      <dgm:spPr/>
      <dgm:t>
        <a:bodyPr/>
        <a:lstStyle/>
        <a:p>
          <a:endParaRPr lang="es-ES">
            <a:solidFill>
              <a:schemeClr val="tx1"/>
            </a:solidFill>
          </a:endParaRPr>
        </a:p>
      </dgm:t>
    </dgm:pt>
    <dgm:pt modelId="{AE09927B-6782-48A2-B7BD-4320D3ADFF2B}" type="sibTrans" cxnId="{D2EA29C6-C2B6-44A0-BC70-3BF1D3A72E73}">
      <dgm:prSet/>
      <dgm:spPr/>
      <dgm:t>
        <a:bodyPr/>
        <a:lstStyle/>
        <a:p>
          <a:endParaRPr lang="es-ES">
            <a:solidFill>
              <a:schemeClr val="tx1"/>
            </a:solidFill>
          </a:endParaRPr>
        </a:p>
      </dgm:t>
    </dgm:pt>
    <dgm:pt modelId="{03DFFF71-84A4-4934-B582-41F61E692B4C}">
      <dgm:prSet phldrT="[Texto]"/>
      <dgm:spPr>
        <a:solidFill>
          <a:schemeClr val="accent2">
            <a:lumMod val="20000"/>
            <a:lumOff val="80000"/>
          </a:schemeClr>
        </a:solidFill>
        <a:ln>
          <a:solidFill>
            <a:schemeClr val="bg1">
              <a:lumMod val="65000"/>
            </a:schemeClr>
          </a:solidFill>
        </a:ln>
      </dgm:spPr>
      <dgm:t>
        <a:bodyPr/>
        <a:lstStyle/>
        <a:p>
          <a:r>
            <a:rPr lang="es-ES" dirty="0">
              <a:solidFill>
                <a:schemeClr val="tx1"/>
              </a:solidFill>
            </a:rPr>
            <a:t>Canciones de salsa con la ubicación del pulso</a:t>
          </a:r>
        </a:p>
      </dgm:t>
    </dgm:pt>
    <dgm:pt modelId="{06EC2C7B-99A7-42AF-8030-238D1F324657}" type="parTrans" cxnId="{607DC3A8-07E0-404D-AC0D-1293B5E00ECC}">
      <dgm:prSet/>
      <dgm:spPr/>
      <dgm:t>
        <a:bodyPr/>
        <a:lstStyle/>
        <a:p>
          <a:endParaRPr lang="es-ES">
            <a:solidFill>
              <a:schemeClr val="tx1"/>
            </a:solidFill>
          </a:endParaRPr>
        </a:p>
      </dgm:t>
    </dgm:pt>
    <dgm:pt modelId="{422DD2BC-6B83-42AB-B67B-04700A7B71B1}" type="sibTrans" cxnId="{607DC3A8-07E0-404D-AC0D-1293B5E00ECC}">
      <dgm:prSet/>
      <dgm:spPr/>
      <dgm:t>
        <a:bodyPr/>
        <a:lstStyle/>
        <a:p>
          <a:endParaRPr lang="es-ES">
            <a:solidFill>
              <a:schemeClr val="tx1"/>
            </a:solidFill>
          </a:endParaRPr>
        </a:p>
      </dgm:t>
    </dgm:pt>
    <dgm:pt modelId="{7CFEF2CA-DB43-450C-8C03-44C7AD612C2B}">
      <dgm:prSet phldrT="[Texto]"/>
      <dgm:spPr>
        <a:solidFill>
          <a:schemeClr val="accent6">
            <a:lumMod val="40000"/>
            <a:lumOff val="60000"/>
          </a:schemeClr>
        </a:solidFill>
        <a:ln>
          <a:solidFill>
            <a:schemeClr val="bg1">
              <a:lumMod val="65000"/>
            </a:schemeClr>
          </a:solidFill>
        </a:ln>
      </dgm:spPr>
      <dgm:t>
        <a:bodyPr/>
        <a:lstStyle/>
        <a:p>
          <a:r>
            <a:rPr lang="es-ES" dirty="0">
              <a:solidFill>
                <a:schemeClr val="tx1"/>
              </a:solidFill>
            </a:rPr>
            <a:t>Modelo para predicción de la ubicación del pulso</a:t>
          </a:r>
        </a:p>
      </dgm:t>
    </dgm:pt>
    <dgm:pt modelId="{64B7B8B4-AF21-4B15-A362-2CB640704DE2}" type="parTrans" cxnId="{005AD6C7-DA4B-43E0-8134-44A8F6E50C6B}">
      <dgm:prSet/>
      <dgm:spPr/>
      <dgm:t>
        <a:bodyPr/>
        <a:lstStyle/>
        <a:p>
          <a:endParaRPr lang="es-ES">
            <a:solidFill>
              <a:schemeClr val="tx1"/>
            </a:solidFill>
          </a:endParaRPr>
        </a:p>
      </dgm:t>
    </dgm:pt>
    <dgm:pt modelId="{BA6F53B7-DF40-4251-9041-54645B751F4D}" type="sibTrans" cxnId="{005AD6C7-DA4B-43E0-8134-44A8F6E50C6B}">
      <dgm:prSet/>
      <dgm:spPr/>
      <dgm:t>
        <a:bodyPr/>
        <a:lstStyle/>
        <a:p>
          <a:endParaRPr lang="es-ES">
            <a:solidFill>
              <a:schemeClr val="tx1"/>
            </a:solidFill>
          </a:endParaRPr>
        </a:p>
      </dgm:t>
    </dgm:pt>
    <dgm:pt modelId="{5988792A-88B6-41C1-BFD7-4B7120F1A719}" type="pres">
      <dgm:prSet presAssocID="{0AFBF3D5-9EA1-4FB6-95CA-A07A3714F969}" presName="linearFlow" presStyleCnt="0">
        <dgm:presLayoutVars>
          <dgm:dir/>
          <dgm:resizeHandles val="exact"/>
        </dgm:presLayoutVars>
      </dgm:prSet>
      <dgm:spPr/>
    </dgm:pt>
    <dgm:pt modelId="{472539FC-4CEB-4657-A835-08FAB040D9BC}" type="pres">
      <dgm:prSet presAssocID="{3AA49EA0-34D6-4070-822E-A325E88737F3}" presName="composite" presStyleCnt="0"/>
      <dgm:spPr/>
    </dgm:pt>
    <dgm:pt modelId="{2B15F871-592E-4FEC-A048-A16374D13EB3}" type="pres">
      <dgm:prSet presAssocID="{3AA49EA0-34D6-4070-822E-A325E88737F3}" presName="imgShp" presStyleLbl="fgImgPlace1" presStyleIdx="0" presStyleCnt="3"/>
      <dgm:spPr>
        <a:noFill/>
        <a:ln>
          <a:noFill/>
        </a:ln>
      </dgm:spPr>
    </dgm:pt>
    <dgm:pt modelId="{087A53C8-0A64-49F1-86A8-0E097676F225}" type="pres">
      <dgm:prSet presAssocID="{3AA49EA0-34D6-4070-822E-A325E88737F3}" presName="txShp" presStyleLbl="node1" presStyleIdx="0" presStyleCnt="3">
        <dgm:presLayoutVars>
          <dgm:bulletEnabled val="1"/>
        </dgm:presLayoutVars>
      </dgm:prSet>
      <dgm:spPr/>
    </dgm:pt>
    <dgm:pt modelId="{BEABDFF5-A724-433B-A803-6FAACFCA33CF}" type="pres">
      <dgm:prSet presAssocID="{AE09927B-6782-48A2-B7BD-4320D3ADFF2B}" presName="spacing" presStyleCnt="0"/>
      <dgm:spPr/>
    </dgm:pt>
    <dgm:pt modelId="{E141AF57-E4F1-447B-8970-1C9A2FA99CBC}" type="pres">
      <dgm:prSet presAssocID="{03DFFF71-84A4-4934-B582-41F61E692B4C}" presName="composite" presStyleCnt="0"/>
      <dgm:spPr/>
    </dgm:pt>
    <dgm:pt modelId="{68928815-8AEF-4994-B3CD-B9BB3DAC75AA}" type="pres">
      <dgm:prSet presAssocID="{03DFFF71-84A4-4934-B582-41F61E692B4C}" presName="imgShp" presStyleLbl="fgImgPlace1" presStyleIdx="1" presStyleCnt="3"/>
      <dgm:spPr>
        <a:noFill/>
        <a:ln>
          <a:noFill/>
        </a:ln>
      </dgm:spPr>
    </dgm:pt>
    <dgm:pt modelId="{17474D0C-15B5-46D4-A81A-4956EB454A83}" type="pres">
      <dgm:prSet presAssocID="{03DFFF71-84A4-4934-B582-41F61E692B4C}" presName="txShp" presStyleLbl="node1" presStyleIdx="1" presStyleCnt="3">
        <dgm:presLayoutVars>
          <dgm:bulletEnabled val="1"/>
        </dgm:presLayoutVars>
      </dgm:prSet>
      <dgm:spPr/>
    </dgm:pt>
    <dgm:pt modelId="{9C7B6B71-49FB-41EF-A1C5-60983C28BE28}" type="pres">
      <dgm:prSet presAssocID="{422DD2BC-6B83-42AB-B67B-04700A7B71B1}" presName="spacing" presStyleCnt="0"/>
      <dgm:spPr/>
    </dgm:pt>
    <dgm:pt modelId="{4AAB3288-86A2-489A-A90A-1A5F08BB8761}" type="pres">
      <dgm:prSet presAssocID="{7CFEF2CA-DB43-450C-8C03-44C7AD612C2B}" presName="composite" presStyleCnt="0"/>
      <dgm:spPr/>
    </dgm:pt>
    <dgm:pt modelId="{C5DEEB1A-C413-4065-BAE2-0033F8B5FAAB}" type="pres">
      <dgm:prSet presAssocID="{7CFEF2CA-DB43-450C-8C03-44C7AD612C2B}" presName="imgShp" presStyleLbl="fgImgPlace1" presStyleIdx="2" presStyleCnt="3"/>
      <dgm:spPr>
        <a:noFill/>
        <a:ln>
          <a:noFill/>
        </a:ln>
      </dgm:spPr>
    </dgm:pt>
    <dgm:pt modelId="{9CC47A49-8679-41EF-BFE8-8E04569226EE}" type="pres">
      <dgm:prSet presAssocID="{7CFEF2CA-DB43-450C-8C03-44C7AD612C2B}" presName="txShp" presStyleLbl="node1" presStyleIdx="2" presStyleCnt="3">
        <dgm:presLayoutVars>
          <dgm:bulletEnabled val="1"/>
        </dgm:presLayoutVars>
      </dgm:prSet>
      <dgm:spPr/>
    </dgm:pt>
  </dgm:ptLst>
  <dgm:cxnLst>
    <dgm:cxn modelId="{4B229C60-6230-44E8-A495-444BD6CAF50F}" type="presOf" srcId="{3AA49EA0-34D6-4070-822E-A325E88737F3}" destId="{087A53C8-0A64-49F1-86A8-0E097676F225}" srcOrd="0" destOrd="0" presId="urn:microsoft.com/office/officeart/2005/8/layout/vList3"/>
    <dgm:cxn modelId="{1495498B-5B30-48C7-B911-2D624391D5EE}" type="presOf" srcId="{03DFFF71-84A4-4934-B582-41F61E692B4C}" destId="{17474D0C-15B5-46D4-A81A-4956EB454A83}" srcOrd="0" destOrd="0" presId="urn:microsoft.com/office/officeart/2005/8/layout/vList3"/>
    <dgm:cxn modelId="{607DC3A8-07E0-404D-AC0D-1293B5E00ECC}" srcId="{0AFBF3D5-9EA1-4FB6-95CA-A07A3714F969}" destId="{03DFFF71-84A4-4934-B582-41F61E692B4C}" srcOrd="1" destOrd="0" parTransId="{06EC2C7B-99A7-42AF-8030-238D1F324657}" sibTransId="{422DD2BC-6B83-42AB-B67B-04700A7B71B1}"/>
    <dgm:cxn modelId="{D908B2B2-40DD-4C4F-BD67-8E56DE034282}" type="presOf" srcId="{0AFBF3D5-9EA1-4FB6-95CA-A07A3714F969}" destId="{5988792A-88B6-41C1-BFD7-4B7120F1A719}" srcOrd="0" destOrd="0" presId="urn:microsoft.com/office/officeart/2005/8/layout/vList3"/>
    <dgm:cxn modelId="{7A4FFBB7-74AF-4217-986B-DE59B4E50E34}" type="presOf" srcId="{7CFEF2CA-DB43-450C-8C03-44C7AD612C2B}" destId="{9CC47A49-8679-41EF-BFE8-8E04569226EE}" srcOrd="0" destOrd="0" presId="urn:microsoft.com/office/officeart/2005/8/layout/vList3"/>
    <dgm:cxn modelId="{D2EA29C6-C2B6-44A0-BC70-3BF1D3A72E73}" srcId="{0AFBF3D5-9EA1-4FB6-95CA-A07A3714F969}" destId="{3AA49EA0-34D6-4070-822E-A325E88737F3}" srcOrd="0" destOrd="0" parTransId="{1E22D212-B6C6-4790-A99F-00573AEE7F6D}" sibTransId="{AE09927B-6782-48A2-B7BD-4320D3ADFF2B}"/>
    <dgm:cxn modelId="{005AD6C7-DA4B-43E0-8134-44A8F6E50C6B}" srcId="{0AFBF3D5-9EA1-4FB6-95CA-A07A3714F969}" destId="{7CFEF2CA-DB43-450C-8C03-44C7AD612C2B}" srcOrd="2" destOrd="0" parTransId="{64B7B8B4-AF21-4B15-A362-2CB640704DE2}" sibTransId="{BA6F53B7-DF40-4251-9041-54645B751F4D}"/>
    <dgm:cxn modelId="{222038AB-83C2-42B5-846B-7CC1C5E73EBC}" type="presParOf" srcId="{5988792A-88B6-41C1-BFD7-4B7120F1A719}" destId="{472539FC-4CEB-4657-A835-08FAB040D9BC}" srcOrd="0" destOrd="0" presId="urn:microsoft.com/office/officeart/2005/8/layout/vList3"/>
    <dgm:cxn modelId="{E9066D1A-4023-426E-A0A1-5D87205B4E73}" type="presParOf" srcId="{472539FC-4CEB-4657-A835-08FAB040D9BC}" destId="{2B15F871-592E-4FEC-A048-A16374D13EB3}" srcOrd="0" destOrd="0" presId="urn:microsoft.com/office/officeart/2005/8/layout/vList3"/>
    <dgm:cxn modelId="{B4F85BAF-CBE1-4BFB-9F1E-F107960FF668}" type="presParOf" srcId="{472539FC-4CEB-4657-A835-08FAB040D9BC}" destId="{087A53C8-0A64-49F1-86A8-0E097676F225}" srcOrd="1" destOrd="0" presId="urn:microsoft.com/office/officeart/2005/8/layout/vList3"/>
    <dgm:cxn modelId="{EE5193ED-88C6-4041-95B9-C65F6F34503B}" type="presParOf" srcId="{5988792A-88B6-41C1-BFD7-4B7120F1A719}" destId="{BEABDFF5-A724-433B-A803-6FAACFCA33CF}" srcOrd="1" destOrd="0" presId="urn:microsoft.com/office/officeart/2005/8/layout/vList3"/>
    <dgm:cxn modelId="{21F90549-5D24-40FD-8E84-E16DA52201E8}" type="presParOf" srcId="{5988792A-88B6-41C1-BFD7-4B7120F1A719}" destId="{E141AF57-E4F1-447B-8970-1C9A2FA99CBC}" srcOrd="2" destOrd="0" presId="urn:microsoft.com/office/officeart/2005/8/layout/vList3"/>
    <dgm:cxn modelId="{83C2F790-4F33-4782-8C08-E2D76C583AD2}" type="presParOf" srcId="{E141AF57-E4F1-447B-8970-1C9A2FA99CBC}" destId="{68928815-8AEF-4994-B3CD-B9BB3DAC75AA}" srcOrd="0" destOrd="0" presId="urn:microsoft.com/office/officeart/2005/8/layout/vList3"/>
    <dgm:cxn modelId="{A8D1549B-ED67-465A-8CB5-7CACF43FBBC7}" type="presParOf" srcId="{E141AF57-E4F1-447B-8970-1C9A2FA99CBC}" destId="{17474D0C-15B5-46D4-A81A-4956EB454A83}" srcOrd="1" destOrd="0" presId="urn:microsoft.com/office/officeart/2005/8/layout/vList3"/>
    <dgm:cxn modelId="{7ED58D1E-FA81-46F7-BEC0-D6B7B1151B93}" type="presParOf" srcId="{5988792A-88B6-41C1-BFD7-4B7120F1A719}" destId="{9C7B6B71-49FB-41EF-A1C5-60983C28BE28}" srcOrd="3" destOrd="0" presId="urn:microsoft.com/office/officeart/2005/8/layout/vList3"/>
    <dgm:cxn modelId="{4517250E-B928-410D-809C-3E261557CBA8}" type="presParOf" srcId="{5988792A-88B6-41C1-BFD7-4B7120F1A719}" destId="{4AAB3288-86A2-489A-A90A-1A5F08BB8761}" srcOrd="4" destOrd="0" presId="urn:microsoft.com/office/officeart/2005/8/layout/vList3"/>
    <dgm:cxn modelId="{3B009D3B-C9DC-4928-A465-A950D3EA4FE3}" type="presParOf" srcId="{4AAB3288-86A2-489A-A90A-1A5F08BB8761}" destId="{C5DEEB1A-C413-4065-BAE2-0033F8B5FAAB}" srcOrd="0" destOrd="0" presId="urn:microsoft.com/office/officeart/2005/8/layout/vList3"/>
    <dgm:cxn modelId="{C97089D6-DA13-4029-8C32-AA953A9DE982}" type="presParOf" srcId="{4AAB3288-86A2-489A-A90A-1A5F08BB8761}" destId="{9CC47A49-8679-41EF-BFE8-8E04569226EE}" srcOrd="1" destOrd="0" presId="urn:microsoft.com/office/officeart/2005/8/layout/vList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973284-AE92-4D5B-B897-75FED240F910}" type="doc">
      <dgm:prSet loTypeId="urn:microsoft.com/office/officeart/2005/8/layout/process1" loCatId="process" qsTypeId="urn:microsoft.com/office/officeart/2005/8/quickstyle/simple1" qsCatId="simple" csTypeId="urn:microsoft.com/office/officeart/2005/8/colors/accent1_4" csCatId="accent1" phldr="1"/>
      <dgm:spPr/>
    </dgm:pt>
    <dgm:pt modelId="{1F2AC7EF-97D8-400B-B0D1-EF1AF90320B4}">
      <dgm:prSet phldrT="[Texto]"/>
      <dgm:spPr>
        <a:solidFill>
          <a:schemeClr val="tx2"/>
        </a:solidFill>
      </dgm:spPr>
      <dgm:t>
        <a:bodyPr/>
        <a:lstStyle/>
        <a:p>
          <a:r>
            <a:rPr lang="es-ES" dirty="0"/>
            <a:t>Unificación series de tiempo</a:t>
          </a:r>
        </a:p>
      </dgm:t>
    </dgm:pt>
    <dgm:pt modelId="{2C1FD64A-422B-4DBB-8191-24A2B76323F4}" type="parTrans" cxnId="{DEF71370-7BBF-49D6-937D-05684D6660F4}">
      <dgm:prSet/>
      <dgm:spPr/>
      <dgm:t>
        <a:bodyPr/>
        <a:lstStyle/>
        <a:p>
          <a:endParaRPr lang="es-ES"/>
        </a:p>
      </dgm:t>
    </dgm:pt>
    <dgm:pt modelId="{540570DB-757F-4183-AA0C-B7E99E405001}" type="sibTrans" cxnId="{DEF71370-7BBF-49D6-937D-05684D6660F4}">
      <dgm:prSet/>
      <dgm:spPr/>
      <dgm:t>
        <a:bodyPr/>
        <a:lstStyle/>
        <a:p>
          <a:endParaRPr lang="es-ES"/>
        </a:p>
      </dgm:t>
    </dgm:pt>
    <dgm:pt modelId="{259210DE-1973-4032-ADD6-DCF828134B09}">
      <dgm:prSet phldrT="[Texto]"/>
      <dgm:spPr>
        <a:solidFill>
          <a:schemeClr val="accent1"/>
        </a:solidFill>
      </dgm:spPr>
      <dgm:t>
        <a:bodyPr/>
        <a:lstStyle/>
        <a:p>
          <a:r>
            <a:rPr lang="es-ES" dirty="0"/>
            <a:t>Extracción características canción</a:t>
          </a:r>
        </a:p>
      </dgm:t>
    </dgm:pt>
    <dgm:pt modelId="{818F7360-C654-44F6-8E2A-5C217EC841B7}" type="parTrans" cxnId="{E52ACD35-BE2A-4CC7-84D1-37FDDE69F6BE}">
      <dgm:prSet/>
      <dgm:spPr/>
      <dgm:t>
        <a:bodyPr/>
        <a:lstStyle/>
        <a:p>
          <a:endParaRPr lang="es-ES"/>
        </a:p>
      </dgm:t>
    </dgm:pt>
    <dgm:pt modelId="{A7669171-A0AB-41D3-A816-D4510096B356}" type="sibTrans" cxnId="{E52ACD35-BE2A-4CC7-84D1-37FDDE69F6BE}">
      <dgm:prSet/>
      <dgm:spPr/>
      <dgm:t>
        <a:bodyPr/>
        <a:lstStyle/>
        <a:p>
          <a:endParaRPr lang="es-ES"/>
        </a:p>
      </dgm:t>
    </dgm:pt>
    <dgm:pt modelId="{13312D0F-550C-4254-8F48-B98E70A167BE}">
      <dgm:prSet phldrT="[Texto]"/>
      <dgm:spPr>
        <a:solidFill>
          <a:schemeClr val="accent5"/>
        </a:solidFill>
      </dgm:spPr>
      <dgm:t>
        <a:bodyPr/>
        <a:lstStyle/>
        <a:p>
          <a:r>
            <a:rPr lang="es-ES" dirty="0"/>
            <a:t>Creación datos entrada del modelo</a:t>
          </a:r>
        </a:p>
      </dgm:t>
    </dgm:pt>
    <dgm:pt modelId="{2C6D8CB5-429A-4D57-9929-158BAD054768}" type="parTrans" cxnId="{26B7A1E1-82D5-4280-BCD4-1E452D95BEAB}">
      <dgm:prSet/>
      <dgm:spPr/>
      <dgm:t>
        <a:bodyPr/>
        <a:lstStyle/>
        <a:p>
          <a:endParaRPr lang="es-ES"/>
        </a:p>
      </dgm:t>
    </dgm:pt>
    <dgm:pt modelId="{71CB4795-74B5-42CF-901D-4C136F490920}" type="sibTrans" cxnId="{26B7A1E1-82D5-4280-BCD4-1E452D95BEAB}">
      <dgm:prSet/>
      <dgm:spPr/>
      <dgm:t>
        <a:bodyPr/>
        <a:lstStyle/>
        <a:p>
          <a:endParaRPr lang="es-ES"/>
        </a:p>
      </dgm:t>
    </dgm:pt>
    <dgm:pt modelId="{78A65C99-D176-483B-BAA4-EE5B15704A4A}" type="pres">
      <dgm:prSet presAssocID="{A2973284-AE92-4D5B-B897-75FED240F910}" presName="Name0" presStyleCnt="0">
        <dgm:presLayoutVars>
          <dgm:dir/>
          <dgm:resizeHandles val="exact"/>
        </dgm:presLayoutVars>
      </dgm:prSet>
      <dgm:spPr/>
    </dgm:pt>
    <dgm:pt modelId="{50D7FED2-6442-4CBA-B026-E81D3A5704E2}" type="pres">
      <dgm:prSet presAssocID="{1F2AC7EF-97D8-400B-B0D1-EF1AF90320B4}" presName="node" presStyleLbl="node1" presStyleIdx="0" presStyleCnt="3">
        <dgm:presLayoutVars>
          <dgm:bulletEnabled val="1"/>
        </dgm:presLayoutVars>
      </dgm:prSet>
      <dgm:spPr/>
    </dgm:pt>
    <dgm:pt modelId="{A83925EB-DED8-4982-8A95-D88D223CF2BC}" type="pres">
      <dgm:prSet presAssocID="{540570DB-757F-4183-AA0C-B7E99E405001}" presName="sibTrans" presStyleLbl="sibTrans2D1" presStyleIdx="0" presStyleCnt="2"/>
      <dgm:spPr/>
    </dgm:pt>
    <dgm:pt modelId="{C3879E80-0682-428B-83CD-20B013C3C7EE}" type="pres">
      <dgm:prSet presAssocID="{540570DB-757F-4183-AA0C-B7E99E405001}" presName="connectorText" presStyleLbl="sibTrans2D1" presStyleIdx="0" presStyleCnt="2"/>
      <dgm:spPr/>
    </dgm:pt>
    <dgm:pt modelId="{076DF203-1186-4706-8F1B-23E78654DE4B}" type="pres">
      <dgm:prSet presAssocID="{259210DE-1973-4032-ADD6-DCF828134B09}" presName="node" presStyleLbl="node1" presStyleIdx="1" presStyleCnt="3" custAng="0">
        <dgm:presLayoutVars>
          <dgm:bulletEnabled val="1"/>
        </dgm:presLayoutVars>
      </dgm:prSet>
      <dgm:spPr/>
    </dgm:pt>
    <dgm:pt modelId="{22447245-F589-4ED3-9CF2-F45AAE57FAA6}" type="pres">
      <dgm:prSet presAssocID="{A7669171-A0AB-41D3-A816-D4510096B356}" presName="sibTrans" presStyleLbl="sibTrans2D1" presStyleIdx="1" presStyleCnt="2"/>
      <dgm:spPr/>
    </dgm:pt>
    <dgm:pt modelId="{7B04A1A3-042A-4C92-8590-1016AE2F06C2}" type="pres">
      <dgm:prSet presAssocID="{A7669171-A0AB-41D3-A816-D4510096B356}" presName="connectorText" presStyleLbl="sibTrans2D1" presStyleIdx="1" presStyleCnt="2"/>
      <dgm:spPr/>
    </dgm:pt>
    <dgm:pt modelId="{09F5CA42-2A4C-4C13-85F7-57BCEB22A2B5}" type="pres">
      <dgm:prSet presAssocID="{13312D0F-550C-4254-8F48-B98E70A167BE}" presName="node" presStyleLbl="node1" presStyleIdx="2" presStyleCnt="3">
        <dgm:presLayoutVars>
          <dgm:bulletEnabled val="1"/>
        </dgm:presLayoutVars>
      </dgm:prSet>
      <dgm:spPr/>
    </dgm:pt>
  </dgm:ptLst>
  <dgm:cxnLst>
    <dgm:cxn modelId="{4BA5FB23-73F8-4905-89BA-DE46973CD596}" type="presOf" srcId="{1F2AC7EF-97D8-400B-B0D1-EF1AF90320B4}" destId="{50D7FED2-6442-4CBA-B026-E81D3A5704E2}" srcOrd="0" destOrd="0" presId="urn:microsoft.com/office/officeart/2005/8/layout/process1"/>
    <dgm:cxn modelId="{E52ACD35-BE2A-4CC7-84D1-37FDDE69F6BE}" srcId="{A2973284-AE92-4D5B-B897-75FED240F910}" destId="{259210DE-1973-4032-ADD6-DCF828134B09}" srcOrd="1" destOrd="0" parTransId="{818F7360-C654-44F6-8E2A-5C217EC841B7}" sibTransId="{A7669171-A0AB-41D3-A816-D4510096B356}"/>
    <dgm:cxn modelId="{29F0D769-F447-42D0-97A4-DF9C78D4C7BF}" type="presOf" srcId="{A7669171-A0AB-41D3-A816-D4510096B356}" destId="{22447245-F589-4ED3-9CF2-F45AAE57FAA6}" srcOrd="0" destOrd="0" presId="urn:microsoft.com/office/officeart/2005/8/layout/process1"/>
    <dgm:cxn modelId="{60DCBC6D-EB62-49E3-B81E-A28807E86C29}" type="presOf" srcId="{A2973284-AE92-4D5B-B897-75FED240F910}" destId="{78A65C99-D176-483B-BAA4-EE5B15704A4A}" srcOrd="0" destOrd="0" presId="urn:microsoft.com/office/officeart/2005/8/layout/process1"/>
    <dgm:cxn modelId="{DEF71370-7BBF-49D6-937D-05684D6660F4}" srcId="{A2973284-AE92-4D5B-B897-75FED240F910}" destId="{1F2AC7EF-97D8-400B-B0D1-EF1AF90320B4}" srcOrd="0" destOrd="0" parTransId="{2C1FD64A-422B-4DBB-8191-24A2B76323F4}" sibTransId="{540570DB-757F-4183-AA0C-B7E99E405001}"/>
    <dgm:cxn modelId="{8B52A771-8F8C-4347-9A46-22F4A971AC4A}" type="presOf" srcId="{A7669171-A0AB-41D3-A816-D4510096B356}" destId="{7B04A1A3-042A-4C92-8590-1016AE2F06C2}" srcOrd="1" destOrd="0" presId="urn:microsoft.com/office/officeart/2005/8/layout/process1"/>
    <dgm:cxn modelId="{26618573-6187-4959-993C-7F416619054E}" type="presOf" srcId="{259210DE-1973-4032-ADD6-DCF828134B09}" destId="{076DF203-1186-4706-8F1B-23E78654DE4B}" srcOrd="0" destOrd="0" presId="urn:microsoft.com/office/officeart/2005/8/layout/process1"/>
    <dgm:cxn modelId="{063F169D-5240-4533-9A96-1F7145182A3E}" type="presOf" srcId="{540570DB-757F-4183-AA0C-B7E99E405001}" destId="{C3879E80-0682-428B-83CD-20B013C3C7EE}" srcOrd="1" destOrd="0" presId="urn:microsoft.com/office/officeart/2005/8/layout/process1"/>
    <dgm:cxn modelId="{26B7A1E1-82D5-4280-BCD4-1E452D95BEAB}" srcId="{A2973284-AE92-4D5B-B897-75FED240F910}" destId="{13312D0F-550C-4254-8F48-B98E70A167BE}" srcOrd="2" destOrd="0" parTransId="{2C6D8CB5-429A-4D57-9929-158BAD054768}" sibTransId="{71CB4795-74B5-42CF-901D-4C136F490920}"/>
    <dgm:cxn modelId="{B1B0FAEC-D5E2-4BA6-B778-C5733ED877DA}" type="presOf" srcId="{540570DB-757F-4183-AA0C-B7E99E405001}" destId="{A83925EB-DED8-4982-8A95-D88D223CF2BC}" srcOrd="0" destOrd="0" presId="urn:microsoft.com/office/officeart/2005/8/layout/process1"/>
    <dgm:cxn modelId="{15F8D1EE-13B4-4B6E-8628-1D263635C0CE}" type="presOf" srcId="{13312D0F-550C-4254-8F48-B98E70A167BE}" destId="{09F5CA42-2A4C-4C13-85F7-57BCEB22A2B5}" srcOrd="0" destOrd="0" presId="urn:microsoft.com/office/officeart/2005/8/layout/process1"/>
    <dgm:cxn modelId="{F601C5A6-F598-4654-800A-4ECDAEF4541E}" type="presParOf" srcId="{78A65C99-D176-483B-BAA4-EE5B15704A4A}" destId="{50D7FED2-6442-4CBA-B026-E81D3A5704E2}" srcOrd="0" destOrd="0" presId="urn:microsoft.com/office/officeart/2005/8/layout/process1"/>
    <dgm:cxn modelId="{10D72767-FDBD-4D4D-AA53-8909BA49F973}" type="presParOf" srcId="{78A65C99-D176-483B-BAA4-EE5B15704A4A}" destId="{A83925EB-DED8-4982-8A95-D88D223CF2BC}" srcOrd="1" destOrd="0" presId="urn:microsoft.com/office/officeart/2005/8/layout/process1"/>
    <dgm:cxn modelId="{F96BEB63-5751-4837-A0E5-8FD450A5F93C}" type="presParOf" srcId="{A83925EB-DED8-4982-8A95-D88D223CF2BC}" destId="{C3879E80-0682-428B-83CD-20B013C3C7EE}" srcOrd="0" destOrd="0" presId="urn:microsoft.com/office/officeart/2005/8/layout/process1"/>
    <dgm:cxn modelId="{86CA23BD-E067-4872-A279-9BA95ECFA935}" type="presParOf" srcId="{78A65C99-D176-483B-BAA4-EE5B15704A4A}" destId="{076DF203-1186-4706-8F1B-23E78654DE4B}" srcOrd="2" destOrd="0" presId="urn:microsoft.com/office/officeart/2005/8/layout/process1"/>
    <dgm:cxn modelId="{E4C9E942-67F5-475F-99D9-0B2B4F00E60D}" type="presParOf" srcId="{78A65C99-D176-483B-BAA4-EE5B15704A4A}" destId="{22447245-F589-4ED3-9CF2-F45AAE57FAA6}" srcOrd="3" destOrd="0" presId="urn:microsoft.com/office/officeart/2005/8/layout/process1"/>
    <dgm:cxn modelId="{5184D120-7755-4223-986F-570B9A07D650}" type="presParOf" srcId="{22447245-F589-4ED3-9CF2-F45AAE57FAA6}" destId="{7B04A1A3-042A-4C92-8590-1016AE2F06C2}" srcOrd="0" destOrd="0" presId="urn:microsoft.com/office/officeart/2005/8/layout/process1"/>
    <dgm:cxn modelId="{CE2F9232-39D7-40E1-BAFA-0CA72876F4E8}" type="presParOf" srcId="{78A65C99-D176-483B-BAA4-EE5B15704A4A}" destId="{09F5CA42-2A4C-4C13-85F7-57BCEB22A2B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973284-AE92-4D5B-B897-75FED240F910}" type="doc">
      <dgm:prSet loTypeId="urn:microsoft.com/office/officeart/2005/8/layout/process1" loCatId="process" qsTypeId="urn:microsoft.com/office/officeart/2005/8/quickstyle/simple1" qsCatId="simple" csTypeId="urn:microsoft.com/office/officeart/2005/8/colors/accent1_4" csCatId="accent1" phldr="1"/>
      <dgm:spPr/>
    </dgm:pt>
    <dgm:pt modelId="{1F2AC7EF-97D8-400B-B0D1-EF1AF90320B4}">
      <dgm:prSet phldrT="[Texto]"/>
      <dgm:spPr>
        <a:solidFill>
          <a:schemeClr val="tx2"/>
        </a:solidFill>
      </dgm:spPr>
      <dgm:t>
        <a:bodyPr/>
        <a:lstStyle/>
        <a:p>
          <a:r>
            <a:rPr lang="es-ES" dirty="0"/>
            <a:t>Unificación series de tiempo</a:t>
          </a:r>
        </a:p>
      </dgm:t>
    </dgm:pt>
    <dgm:pt modelId="{2C1FD64A-422B-4DBB-8191-24A2B76323F4}" type="parTrans" cxnId="{DEF71370-7BBF-49D6-937D-05684D6660F4}">
      <dgm:prSet/>
      <dgm:spPr/>
      <dgm:t>
        <a:bodyPr/>
        <a:lstStyle/>
        <a:p>
          <a:endParaRPr lang="es-ES"/>
        </a:p>
      </dgm:t>
    </dgm:pt>
    <dgm:pt modelId="{540570DB-757F-4183-AA0C-B7E99E405001}" type="sibTrans" cxnId="{DEF71370-7BBF-49D6-937D-05684D6660F4}">
      <dgm:prSet/>
      <dgm:spPr/>
      <dgm:t>
        <a:bodyPr/>
        <a:lstStyle/>
        <a:p>
          <a:endParaRPr lang="es-ES"/>
        </a:p>
      </dgm:t>
    </dgm:pt>
    <dgm:pt modelId="{259210DE-1973-4032-ADD6-DCF828134B09}">
      <dgm:prSet phldrT="[Texto]"/>
      <dgm:spPr>
        <a:solidFill>
          <a:schemeClr val="accent1"/>
        </a:solidFill>
      </dgm:spPr>
      <dgm:t>
        <a:bodyPr/>
        <a:lstStyle/>
        <a:p>
          <a:r>
            <a:rPr lang="es-ES" dirty="0"/>
            <a:t>Extracción características canción</a:t>
          </a:r>
        </a:p>
      </dgm:t>
    </dgm:pt>
    <dgm:pt modelId="{818F7360-C654-44F6-8E2A-5C217EC841B7}" type="parTrans" cxnId="{E52ACD35-BE2A-4CC7-84D1-37FDDE69F6BE}">
      <dgm:prSet/>
      <dgm:spPr/>
      <dgm:t>
        <a:bodyPr/>
        <a:lstStyle/>
        <a:p>
          <a:endParaRPr lang="es-ES"/>
        </a:p>
      </dgm:t>
    </dgm:pt>
    <dgm:pt modelId="{A7669171-A0AB-41D3-A816-D4510096B356}" type="sibTrans" cxnId="{E52ACD35-BE2A-4CC7-84D1-37FDDE69F6BE}">
      <dgm:prSet/>
      <dgm:spPr/>
      <dgm:t>
        <a:bodyPr/>
        <a:lstStyle/>
        <a:p>
          <a:endParaRPr lang="es-ES"/>
        </a:p>
      </dgm:t>
    </dgm:pt>
    <dgm:pt modelId="{13312D0F-550C-4254-8F48-B98E70A167BE}">
      <dgm:prSet phldrT="[Texto]"/>
      <dgm:spPr>
        <a:solidFill>
          <a:schemeClr val="accent5"/>
        </a:solidFill>
      </dgm:spPr>
      <dgm:t>
        <a:bodyPr/>
        <a:lstStyle/>
        <a:p>
          <a:r>
            <a:rPr lang="es-ES" dirty="0"/>
            <a:t>Creación datos entrada del modelo</a:t>
          </a:r>
        </a:p>
      </dgm:t>
    </dgm:pt>
    <dgm:pt modelId="{2C6D8CB5-429A-4D57-9929-158BAD054768}" type="parTrans" cxnId="{26B7A1E1-82D5-4280-BCD4-1E452D95BEAB}">
      <dgm:prSet/>
      <dgm:spPr/>
      <dgm:t>
        <a:bodyPr/>
        <a:lstStyle/>
        <a:p>
          <a:endParaRPr lang="es-ES"/>
        </a:p>
      </dgm:t>
    </dgm:pt>
    <dgm:pt modelId="{71CB4795-74B5-42CF-901D-4C136F490920}" type="sibTrans" cxnId="{26B7A1E1-82D5-4280-BCD4-1E452D95BEAB}">
      <dgm:prSet/>
      <dgm:spPr/>
      <dgm:t>
        <a:bodyPr/>
        <a:lstStyle/>
        <a:p>
          <a:endParaRPr lang="es-ES"/>
        </a:p>
      </dgm:t>
    </dgm:pt>
    <dgm:pt modelId="{78A65C99-D176-483B-BAA4-EE5B15704A4A}" type="pres">
      <dgm:prSet presAssocID="{A2973284-AE92-4D5B-B897-75FED240F910}" presName="Name0" presStyleCnt="0">
        <dgm:presLayoutVars>
          <dgm:dir/>
          <dgm:resizeHandles val="exact"/>
        </dgm:presLayoutVars>
      </dgm:prSet>
      <dgm:spPr/>
    </dgm:pt>
    <dgm:pt modelId="{50D7FED2-6442-4CBA-B026-E81D3A5704E2}" type="pres">
      <dgm:prSet presAssocID="{1F2AC7EF-97D8-400B-B0D1-EF1AF90320B4}" presName="node" presStyleLbl="node1" presStyleIdx="0" presStyleCnt="3">
        <dgm:presLayoutVars>
          <dgm:bulletEnabled val="1"/>
        </dgm:presLayoutVars>
      </dgm:prSet>
      <dgm:spPr/>
    </dgm:pt>
    <dgm:pt modelId="{A83925EB-DED8-4982-8A95-D88D223CF2BC}" type="pres">
      <dgm:prSet presAssocID="{540570DB-757F-4183-AA0C-B7E99E405001}" presName="sibTrans" presStyleLbl="sibTrans2D1" presStyleIdx="0" presStyleCnt="2"/>
      <dgm:spPr/>
    </dgm:pt>
    <dgm:pt modelId="{C3879E80-0682-428B-83CD-20B013C3C7EE}" type="pres">
      <dgm:prSet presAssocID="{540570DB-757F-4183-AA0C-B7E99E405001}" presName="connectorText" presStyleLbl="sibTrans2D1" presStyleIdx="0" presStyleCnt="2"/>
      <dgm:spPr/>
    </dgm:pt>
    <dgm:pt modelId="{076DF203-1186-4706-8F1B-23E78654DE4B}" type="pres">
      <dgm:prSet presAssocID="{259210DE-1973-4032-ADD6-DCF828134B09}" presName="node" presStyleLbl="node1" presStyleIdx="1" presStyleCnt="3" custAng="0">
        <dgm:presLayoutVars>
          <dgm:bulletEnabled val="1"/>
        </dgm:presLayoutVars>
      </dgm:prSet>
      <dgm:spPr/>
    </dgm:pt>
    <dgm:pt modelId="{22447245-F589-4ED3-9CF2-F45AAE57FAA6}" type="pres">
      <dgm:prSet presAssocID="{A7669171-A0AB-41D3-A816-D4510096B356}" presName="sibTrans" presStyleLbl="sibTrans2D1" presStyleIdx="1" presStyleCnt="2"/>
      <dgm:spPr/>
    </dgm:pt>
    <dgm:pt modelId="{7B04A1A3-042A-4C92-8590-1016AE2F06C2}" type="pres">
      <dgm:prSet presAssocID="{A7669171-A0AB-41D3-A816-D4510096B356}" presName="connectorText" presStyleLbl="sibTrans2D1" presStyleIdx="1" presStyleCnt="2"/>
      <dgm:spPr/>
    </dgm:pt>
    <dgm:pt modelId="{09F5CA42-2A4C-4C13-85F7-57BCEB22A2B5}" type="pres">
      <dgm:prSet presAssocID="{13312D0F-550C-4254-8F48-B98E70A167BE}" presName="node" presStyleLbl="node1" presStyleIdx="2" presStyleCnt="3">
        <dgm:presLayoutVars>
          <dgm:bulletEnabled val="1"/>
        </dgm:presLayoutVars>
      </dgm:prSet>
      <dgm:spPr/>
    </dgm:pt>
  </dgm:ptLst>
  <dgm:cxnLst>
    <dgm:cxn modelId="{4BA5FB23-73F8-4905-89BA-DE46973CD596}" type="presOf" srcId="{1F2AC7EF-97D8-400B-B0D1-EF1AF90320B4}" destId="{50D7FED2-6442-4CBA-B026-E81D3A5704E2}" srcOrd="0" destOrd="0" presId="urn:microsoft.com/office/officeart/2005/8/layout/process1"/>
    <dgm:cxn modelId="{E52ACD35-BE2A-4CC7-84D1-37FDDE69F6BE}" srcId="{A2973284-AE92-4D5B-B897-75FED240F910}" destId="{259210DE-1973-4032-ADD6-DCF828134B09}" srcOrd="1" destOrd="0" parTransId="{818F7360-C654-44F6-8E2A-5C217EC841B7}" sibTransId="{A7669171-A0AB-41D3-A816-D4510096B356}"/>
    <dgm:cxn modelId="{29F0D769-F447-42D0-97A4-DF9C78D4C7BF}" type="presOf" srcId="{A7669171-A0AB-41D3-A816-D4510096B356}" destId="{22447245-F589-4ED3-9CF2-F45AAE57FAA6}" srcOrd="0" destOrd="0" presId="urn:microsoft.com/office/officeart/2005/8/layout/process1"/>
    <dgm:cxn modelId="{60DCBC6D-EB62-49E3-B81E-A28807E86C29}" type="presOf" srcId="{A2973284-AE92-4D5B-B897-75FED240F910}" destId="{78A65C99-D176-483B-BAA4-EE5B15704A4A}" srcOrd="0" destOrd="0" presId="urn:microsoft.com/office/officeart/2005/8/layout/process1"/>
    <dgm:cxn modelId="{DEF71370-7BBF-49D6-937D-05684D6660F4}" srcId="{A2973284-AE92-4D5B-B897-75FED240F910}" destId="{1F2AC7EF-97D8-400B-B0D1-EF1AF90320B4}" srcOrd="0" destOrd="0" parTransId="{2C1FD64A-422B-4DBB-8191-24A2B76323F4}" sibTransId="{540570DB-757F-4183-AA0C-B7E99E405001}"/>
    <dgm:cxn modelId="{8B52A771-8F8C-4347-9A46-22F4A971AC4A}" type="presOf" srcId="{A7669171-A0AB-41D3-A816-D4510096B356}" destId="{7B04A1A3-042A-4C92-8590-1016AE2F06C2}" srcOrd="1" destOrd="0" presId="urn:microsoft.com/office/officeart/2005/8/layout/process1"/>
    <dgm:cxn modelId="{26618573-6187-4959-993C-7F416619054E}" type="presOf" srcId="{259210DE-1973-4032-ADD6-DCF828134B09}" destId="{076DF203-1186-4706-8F1B-23E78654DE4B}" srcOrd="0" destOrd="0" presId="urn:microsoft.com/office/officeart/2005/8/layout/process1"/>
    <dgm:cxn modelId="{063F169D-5240-4533-9A96-1F7145182A3E}" type="presOf" srcId="{540570DB-757F-4183-AA0C-B7E99E405001}" destId="{C3879E80-0682-428B-83CD-20B013C3C7EE}" srcOrd="1" destOrd="0" presId="urn:microsoft.com/office/officeart/2005/8/layout/process1"/>
    <dgm:cxn modelId="{26B7A1E1-82D5-4280-BCD4-1E452D95BEAB}" srcId="{A2973284-AE92-4D5B-B897-75FED240F910}" destId="{13312D0F-550C-4254-8F48-B98E70A167BE}" srcOrd="2" destOrd="0" parTransId="{2C6D8CB5-429A-4D57-9929-158BAD054768}" sibTransId="{71CB4795-74B5-42CF-901D-4C136F490920}"/>
    <dgm:cxn modelId="{B1B0FAEC-D5E2-4BA6-B778-C5733ED877DA}" type="presOf" srcId="{540570DB-757F-4183-AA0C-B7E99E405001}" destId="{A83925EB-DED8-4982-8A95-D88D223CF2BC}" srcOrd="0" destOrd="0" presId="urn:microsoft.com/office/officeart/2005/8/layout/process1"/>
    <dgm:cxn modelId="{15F8D1EE-13B4-4B6E-8628-1D263635C0CE}" type="presOf" srcId="{13312D0F-550C-4254-8F48-B98E70A167BE}" destId="{09F5CA42-2A4C-4C13-85F7-57BCEB22A2B5}" srcOrd="0" destOrd="0" presId="urn:microsoft.com/office/officeart/2005/8/layout/process1"/>
    <dgm:cxn modelId="{F601C5A6-F598-4654-800A-4ECDAEF4541E}" type="presParOf" srcId="{78A65C99-D176-483B-BAA4-EE5B15704A4A}" destId="{50D7FED2-6442-4CBA-B026-E81D3A5704E2}" srcOrd="0" destOrd="0" presId="urn:microsoft.com/office/officeart/2005/8/layout/process1"/>
    <dgm:cxn modelId="{10D72767-FDBD-4D4D-AA53-8909BA49F973}" type="presParOf" srcId="{78A65C99-D176-483B-BAA4-EE5B15704A4A}" destId="{A83925EB-DED8-4982-8A95-D88D223CF2BC}" srcOrd="1" destOrd="0" presId="urn:microsoft.com/office/officeart/2005/8/layout/process1"/>
    <dgm:cxn modelId="{F96BEB63-5751-4837-A0E5-8FD450A5F93C}" type="presParOf" srcId="{A83925EB-DED8-4982-8A95-D88D223CF2BC}" destId="{C3879E80-0682-428B-83CD-20B013C3C7EE}" srcOrd="0" destOrd="0" presId="urn:microsoft.com/office/officeart/2005/8/layout/process1"/>
    <dgm:cxn modelId="{86CA23BD-E067-4872-A279-9BA95ECFA935}" type="presParOf" srcId="{78A65C99-D176-483B-BAA4-EE5B15704A4A}" destId="{076DF203-1186-4706-8F1B-23E78654DE4B}" srcOrd="2" destOrd="0" presId="urn:microsoft.com/office/officeart/2005/8/layout/process1"/>
    <dgm:cxn modelId="{E4C9E942-67F5-475F-99D9-0B2B4F00E60D}" type="presParOf" srcId="{78A65C99-D176-483B-BAA4-EE5B15704A4A}" destId="{22447245-F589-4ED3-9CF2-F45AAE57FAA6}" srcOrd="3" destOrd="0" presId="urn:microsoft.com/office/officeart/2005/8/layout/process1"/>
    <dgm:cxn modelId="{5184D120-7755-4223-986F-570B9A07D650}" type="presParOf" srcId="{22447245-F589-4ED3-9CF2-F45AAE57FAA6}" destId="{7B04A1A3-042A-4C92-8590-1016AE2F06C2}" srcOrd="0" destOrd="0" presId="urn:microsoft.com/office/officeart/2005/8/layout/process1"/>
    <dgm:cxn modelId="{CE2F9232-39D7-40E1-BAFA-0CA72876F4E8}" type="presParOf" srcId="{78A65C99-D176-483B-BAA4-EE5B15704A4A}" destId="{09F5CA42-2A4C-4C13-85F7-57BCEB22A2B5}" srcOrd="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973284-AE92-4D5B-B897-75FED240F910}" type="doc">
      <dgm:prSet loTypeId="urn:microsoft.com/office/officeart/2005/8/layout/process1" loCatId="process" qsTypeId="urn:microsoft.com/office/officeart/2005/8/quickstyle/simple1" qsCatId="simple" csTypeId="urn:microsoft.com/office/officeart/2005/8/colors/accent1_4" csCatId="accent1" phldr="1"/>
      <dgm:spPr/>
    </dgm:pt>
    <dgm:pt modelId="{1F2AC7EF-97D8-400B-B0D1-EF1AF90320B4}">
      <dgm:prSet phldrT="[Texto]"/>
      <dgm:spPr>
        <a:solidFill>
          <a:schemeClr val="tx2"/>
        </a:solidFill>
      </dgm:spPr>
      <dgm:t>
        <a:bodyPr/>
        <a:lstStyle/>
        <a:p>
          <a:r>
            <a:rPr lang="es-ES" dirty="0"/>
            <a:t>Unificación series de tiempo</a:t>
          </a:r>
        </a:p>
      </dgm:t>
    </dgm:pt>
    <dgm:pt modelId="{2C1FD64A-422B-4DBB-8191-24A2B76323F4}" type="parTrans" cxnId="{DEF71370-7BBF-49D6-937D-05684D6660F4}">
      <dgm:prSet/>
      <dgm:spPr/>
      <dgm:t>
        <a:bodyPr/>
        <a:lstStyle/>
        <a:p>
          <a:endParaRPr lang="es-ES"/>
        </a:p>
      </dgm:t>
    </dgm:pt>
    <dgm:pt modelId="{540570DB-757F-4183-AA0C-B7E99E405001}" type="sibTrans" cxnId="{DEF71370-7BBF-49D6-937D-05684D6660F4}">
      <dgm:prSet/>
      <dgm:spPr/>
      <dgm:t>
        <a:bodyPr/>
        <a:lstStyle/>
        <a:p>
          <a:endParaRPr lang="es-ES"/>
        </a:p>
      </dgm:t>
    </dgm:pt>
    <dgm:pt modelId="{259210DE-1973-4032-ADD6-DCF828134B09}">
      <dgm:prSet phldrT="[Texto]"/>
      <dgm:spPr>
        <a:solidFill>
          <a:schemeClr val="accent1"/>
        </a:solidFill>
      </dgm:spPr>
      <dgm:t>
        <a:bodyPr/>
        <a:lstStyle/>
        <a:p>
          <a:r>
            <a:rPr lang="es-ES" dirty="0"/>
            <a:t>Extracción características canción</a:t>
          </a:r>
        </a:p>
      </dgm:t>
    </dgm:pt>
    <dgm:pt modelId="{818F7360-C654-44F6-8E2A-5C217EC841B7}" type="parTrans" cxnId="{E52ACD35-BE2A-4CC7-84D1-37FDDE69F6BE}">
      <dgm:prSet/>
      <dgm:spPr/>
      <dgm:t>
        <a:bodyPr/>
        <a:lstStyle/>
        <a:p>
          <a:endParaRPr lang="es-ES"/>
        </a:p>
      </dgm:t>
    </dgm:pt>
    <dgm:pt modelId="{A7669171-A0AB-41D3-A816-D4510096B356}" type="sibTrans" cxnId="{E52ACD35-BE2A-4CC7-84D1-37FDDE69F6BE}">
      <dgm:prSet/>
      <dgm:spPr/>
      <dgm:t>
        <a:bodyPr/>
        <a:lstStyle/>
        <a:p>
          <a:endParaRPr lang="es-ES"/>
        </a:p>
      </dgm:t>
    </dgm:pt>
    <dgm:pt modelId="{13312D0F-550C-4254-8F48-B98E70A167BE}">
      <dgm:prSet phldrT="[Texto]"/>
      <dgm:spPr>
        <a:solidFill>
          <a:schemeClr val="accent5"/>
        </a:solidFill>
      </dgm:spPr>
      <dgm:t>
        <a:bodyPr/>
        <a:lstStyle/>
        <a:p>
          <a:r>
            <a:rPr lang="es-ES" dirty="0"/>
            <a:t>Creación datos entrada del modelo</a:t>
          </a:r>
        </a:p>
      </dgm:t>
    </dgm:pt>
    <dgm:pt modelId="{2C6D8CB5-429A-4D57-9929-158BAD054768}" type="parTrans" cxnId="{26B7A1E1-82D5-4280-BCD4-1E452D95BEAB}">
      <dgm:prSet/>
      <dgm:spPr/>
      <dgm:t>
        <a:bodyPr/>
        <a:lstStyle/>
        <a:p>
          <a:endParaRPr lang="es-ES"/>
        </a:p>
      </dgm:t>
    </dgm:pt>
    <dgm:pt modelId="{71CB4795-74B5-42CF-901D-4C136F490920}" type="sibTrans" cxnId="{26B7A1E1-82D5-4280-BCD4-1E452D95BEAB}">
      <dgm:prSet/>
      <dgm:spPr/>
      <dgm:t>
        <a:bodyPr/>
        <a:lstStyle/>
        <a:p>
          <a:endParaRPr lang="es-ES"/>
        </a:p>
      </dgm:t>
    </dgm:pt>
    <dgm:pt modelId="{78A65C99-D176-483B-BAA4-EE5B15704A4A}" type="pres">
      <dgm:prSet presAssocID="{A2973284-AE92-4D5B-B897-75FED240F910}" presName="Name0" presStyleCnt="0">
        <dgm:presLayoutVars>
          <dgm:dir/>
          <dgm:resizeHandles val="exact"/>
        </dgm:presLayoutVars>
      </dgm:prSet>
      <dgm:spPr/>
    </dgm:pt>
    <dgm:pt modelId="{50D7FED2-6442-4CBA-B026-E81D3A5704E2}" type="pres">
      <dgm:prSet presAssocID="{1F2AC7EF-97D8-400B-B0D1-EF1AF90320B4}" presName="node" presStyleLbl="node1" presStyleIdx="0" presStyleCnt="3">
        <dgm:presLayoutVars>
          <dgm:bulletEnabled val="1"/>
        </dgm:presLayoutVars>
      </dgm:prSet>
      <dgm:spPr/>
    </dgm:pt>
    <dgm:pt modelId="{A83925EB-DED8-4982-8A95-D88D223CF2BC}" type="pres">
      <dgm:prSet presAssocID="{540570DB-757F-4183-AA0C-B7E99E405001}" presName="sibTrans" presStyleLbl="sibTrans2D1" presStyleIdx="0" presStyleCnt="2"/>
      <dgm:spPr/>
    </dgm:pt>
    <dgm:pt modelId="{C3879E80-0682-428B-83CD-20B013C3C7EE}" type="pres">
      <dgm:prSet presAssocID="{540570DB-757F-4183-AA0C-B7E99E405001}" presName="connectorText" presStyleLbl="sibTrans2D1" presStyleIdx="0" presStyleCnt="2"/>
      <dgm:spPr/>
    </dgm:pt>
    <dgm:pt modelId="{076DF203-1186-4706-8F1B-23E78654DE4B}" type="pres">
      <dgm:prSet presAssocID="{259210DE-1973-4032-ADD6-DCF828134B09}" presName="node" presStyleLbl="node1" presStyleIdx="1" presStyleCnt="3" custAng="0">
        <dgm:presLayoutVars>
          <dgm:bulletEnabled val="1"/>
        </dgm:presLayoutVars>
      </dgm:prSet>
      <dgm:spPr/>
    </dgm:pt>
    <dgm:pt modelId="{22447245-F589-4ED3-9CF2-F45AAE57FAA6}" type="pres">
      <dgm:prSet presAssocID="{A7669171-A0AB-41D3-A816-D4510096B356}" presName="sibTrans" presStyleLbl="sibTrans2D1" presStyleIdx="1" presStyleCnt="2"/>
      <dgm:spPr/>
    </dgm:pt>
    <dgm:pt modelId="{7B04A1A3-042A-4C92-8590-1016AE2F06C2}" type="pres">
      <dgm:prSet presAssocID="{A7669171-A0AB-41D3-A816-D4510096B356}" presName="connectorText" presStyleLbl="sibTrans2D1" presStyleIdx="1" presStyleCnt="2"/>
      <dgm:spPr/>
    </dgm:pt>
    <dgm:pt modelId="{09F5CA42-2A4C-4C13-85F7-57BCEB22A2B5}" type="pres">
      <dgm:prSet presAssocID="{13312D0F-550C-4254-8F48-B98E70A167BE}" presName="node" presStyleLbl="node1" presStyleIdx="2" presStyleCnt="3">
        <dgm:presLayoutVars>
          <dgm:bulletEnabled val="1"/>
        </dgm:presLayoutVars>
      </dgm:prSet>
      <dgm:spPr/>
    </dgm:pt>
  </dgm:ptLst>
  <dgm:cxnLst>
    <dgm:cxn modelId="{4BA5FB23-73F8-4905-89BA-DE46973CD596}" type="presOf" srcId="{1F2AC7EF-97D8-400B-B0D1-EF1AF90320B4}" destId="{50D7FED2-6442-4CBA-B026-E81D3A5704E2}" srcOrd="0" destOrd="0" presId="urn:microsoft.com/office/officeart/2005/8/layout/process1"/>
    <dgm:cxn modelId="{E52ACD35-BE2A-4CC7-84D1-37FDDE69F6BE}" srcId="{A2973284-AE92-4D5B-B897-75FED240F910}" destId="{259210DE-1973-4032-ADD6-DCF828134B09}" srcOrd="1" destOrd="0" parTransId="{818F7360-C654-44F6-8E2A-5C217EC841B7}" sibTransId="{A7669171-A0AB-41D3-A816-D4510096B356}"/>
    <dgm:cxn modelId="{29F0D769-F447-42D0-97A4-DF9C78D4C7BF}" type="presOf" srcId="{A7669171-A0AB-41D3-A816-D4510096B356}" destId="{22447245-F589-4ED3-9CF2-F45AAE57FAA6}" srcOrd="0" destOrd="0" presId="urn:microsoft.com/office/officeart/2005/8/layout/process1"/>
    <dgm:cxn modelId="{60DCBC6D-EB62-49E3-B81E-A28807E86C29}" type="presOf" srcId="{A2973284-AE92-4D5B-B897-75FED240F910}" destId="{78A65C99-D176-483B-BAA4-EE5B15704A4A}" srcOrd="0" destOrd="0" presId="urn:microsoft.com/office/officeart/2005/8/layout/process1"/>
    <dgm:cxn modelId="{DEF71370-7BBF-49D6-937D-05684D6660F4}" srcId="{A2973284-AE92-4D5B-B897-75FED240F910}" destId="{1F2AC7EF-97D8-400B-B0D1-EF1AF90320B4}" srcOrd="0" destOrd="0" parTransId="{2C1FD64A-422B-4DBB-8191-24A2B76323F4}" sibTransId="{540570DB-757F-4183-AA0C-B7E99E405001}"/>
    <dgm:cxn modelId="{8B52A771-8F8C-4347-9A46-22F4A971AC4A}" type="presOf" srcId="{A7669171-A0AB-41D3-A816-D4510096B356}" destId="{7B04A1A3-042A-4C92-8590-1016AE2F06C2}" srcOrd="1" destOrd="0" presId="urn:microsoft.com/office/officeart/2005/8/layout/process1"/>
    <dgm:cxn modelId="{26618573-6187-4959-993C-7F416619054E}" type="presOf" srcId="{259210DE-1973-4032-ADD6-DCF828134B09}" destId="{076DF203-1186-4706-8F1B-23E78654DE4B}" srcOrd="0" destOrd="0" presId="urn:microsoft.com/office/officeart/2005/8/layout/process1"/>
    <dgm:cxn modelId="{063F169D-5240-4533-9A96-1F7145182A3E}" type="presOf" srcId="{540570DB-757F-4183-AA0C-B7E99E405001}" destId="{C3879E80-0682-428B-83CD-20B013C3C7EE}" srcOrd="1" destOrd="0" presId="urn:microsoft.com/office/officeart/2005/8/layout/process1"/>
    <dgm:cxn modelId="{26B7A1E1-82D5-4280-BCD4-1E452D95BEAB}" srcId="{A2973284-AE92-4D5B-B897-75FED240F910}" destId="{13312D0F-550C-4254-8F48-B98E70A167BE}" srcOrd="2" destOrd="0" parTransId="{2C6D8CB5-429A-4D57-9929-158BAD054768}" sibTransId="{71CB4795-74B5-42CF-901D-4C136F490920}"/>
    <dgm:cxn modelId="{B1B0FAEC-D5E2-4BA6-B778-C5733ED877DA}" type="presOf" srcId="{540570DB-757F-4183-AA0C-B7E99E405001}" destId="{A83925EB-DED8-4982-8A95-D88D223CF2BC}" srcOrd="0" destOrd="0" presId="urn:microsoft.com/office/officeart/2005/8/layout/process1"/>
    <dgm:cxn modelId="{15F8D1EE-13B4-4B6E-8628-1D263635C0CE}" type="presOf" srcId="{13312D0F-550C-4254-8F48-B98E70A167BE}" destId="{09F5CA42-2A4C-4C13-85F7-57BCEB22A2B5}" srcOrd="0" destOrd="0" presId="urn:microsoft.com/office/officeart/2005/8/layout/process1"/>
    <dgm:cxn modelId="{F601C5A6-F598-4654-800A-4ECDAEF4541E}" type="presParOf" srcId="{78A65C99-D176-483B-BAA4-EE5B15704A4A}" destId="{50D7FED2-6442-4CBA-B026-E81D3A5704E2}" srcOrd="0" destOrd="0" presId="urn:microsoft.com/office/officeart/2005/8/layout/process1"/>
    <dgm:cxn modelId="{10D72767-FDBD-4D4D-AA53-8909BA49F973}" type="presParOf" srcId="{78A65C99-D176-483B-BAA4-EE5B15704A4A}" destId="{A83925EB-DED8-4982-8A95-D88D223CF2BC}" srcOrd="1" destOrd="0" presId="urn:microsoft.com/office/officeart/2005/8/layout/process1"/>
    <dgm:cxn modelId="{F96BEB63-5751-4837-A0E5-8FD450A5F93C}" type="presParOf" srcId="{A83925EB-DED8-4982-8A95-D88D223CF2BC}" destId="{C3879E80-0682-428B-83CD-20B013C3C7EE}" srcOrd="0" destOrd="0" presId="urn:microsoft.com/office/officeart/2005/8/layout/process1"/>
    <dgm:cxn modelId="{86CA23BD-E067-4872-A279-9BA95ECFA935}" type="presParOf" srcId="{78A65C99-D176-483B-BAA4-EE5B15704A4A}" destId="{076DF203-1186-4706-8F1B-23E78654DE4B}" srcOrd="2" destOrd="0" presId="urn:microsoft.com/office/officeart/2005/8/layout/process1"/>
    <dgm:cxn modelId="{E4C9E942-67F5-475F-99D9-0B2B4F00E60D}" type="presParOf" srcId="{78A65C99-D176-483B-BAA4-EE5B15704A4A}" destId="{22447245-F589-4ED3-9CF2-F45AAE57FAA6}" srcOrd="3" destOrd="0" presId="urn:microsoft.com/office/officeart/2005/8/layout/process1"/>
    <dgm:cxn modelId="{5184D120-7755-4223-986F-570B9A07D650}" type="presParOf" srcId="{22447245-F589-4ED3-9CF2-F45AAE57FAA6}" destId="{7B04A1A3-042A-4C92-8590-1016AE2F06C2}" srcOrd="0" destOrd="0" presId="urn:microsoft.com/office/officeart/2005/8/layout/process1"/>
    <dgm:cxn modelId="{CE2F9232-39D7-40E1-BAFA-0CA72876F4E8}" type="presParOf" srcId="{78A65C99-D176-483B-BAA4-EE5B15704A4A}" destId="{09F5CA42-2A4C-4C13-85F7-57BCEB22A2B5}" srcOrd="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E44FF-CCA9-4391-94C5-B9B74777F027}">
      <dsp:nvSpPr>
        <dsp:cNvPr id="0" name=""/>
        <dsp:cNvSpPr/>
      </dsp:nvSpPr>
      <dsp:spPr>
        <a:xfrm rot="10800000">
          <a:off x="1746871" y="332"/>
          <a:ext cx="6022291" cy="919912"/>
        </a:xfrm>
        <a:prstGeom prst="homePlate">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5656" tIns="91440" rIns="170688" bIns="91440" numCol="1" spcCol="1270" anchor="ctr" anchorCtr="0">
          <a:noAutofit/>
        </a:bodyPr>
        <a:lstStyle/>
        <a:p>
          <a:pPr marL="0" lvl="0" indent="0" algn="ctr" defTabSz="1066800">
            <a:lnSpc>
              <a:spcPct val="90000"/>
            </a:lnSpc>
            <a:spcBef>
              <a:spcPct val="0"/>
            </a:spcBef>
            <a:spcAft>
              <a:spcPct val="35000"/>
            </a:spcAft>
            <a:buClrTx/>
            <a:buSzTx/>
            <a:buFont typeface="Arial" panose="020B0604020202020204" pitchFamily="34" charset="0"/>
            <a:buNone/>
          </a:pPr>
          <a:r>
            <a:rPr kumimoji="0" lang="es-ES" sz="2400" b="0" i="0" u="none" strike="noStrike" kern="1200"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Análisis de la detección del pulso utiliza música de ritmo </a:t>
          </a:r>
          <a:r>
            <a:rPr kumimoji="0" lang="es-ES" sz="2400" b="1" i="0" u="none" strike="noStrike" kern="1200"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sencillo</a:t>
          </a:r>
          <a:r>
            <a:rPr kumimoji="0" lang="es-ES" sz="2400" b="0" i="0" u="none" strike="noStrike" kern="1200"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a:t>
          </a:r>
          <a:endParaRPr lang="es-CO" sz="2400" kern="1200" dirty="0"/>
        </a:p>
      </dsp:txBody>
      <dsp:txXfrm rot="10800000">
        <a:off x="1976849" y="332"/>
        <a:ext cx="5792313" cy="919912"/>
      </dsp:txXfrm>
    </dsp:sp>
    <dsp:sp modelId="{AD89A734-6EA2-44E1-ACAB-D87E317D1AC0}">
      <dsp:nvSpPr>
        <dsp:cNvPr id="0" name=""/>
        <dsp:cNvSpPr/>
      </dsp:nvSpPr>
      <dsp:spPr>
        <a:xfrm>
          <a:off x="1286914" y="332"/>
          <a:ext cx="919912" cy="919912"/>
        </a:xfrm>
        <a:prstGeom prst="ellipse">
          <a:avLst/>
        </a:prstGeom>
        <a:solidFill>
          <a:schemeClr val="accent5">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8E439D6-3098-436F-AC43-2D3CE9270CCF}">
      <dsp:nvSpPr>
        <dsp:cNvPr id="0" name=""/>
        <dsp:cNvSpPr/>
      </dsp:nvSpPr>
      <dsp:spPr>
        <a:xfrm rot="10800000">
          <a:off x="1746871" y="1166894"/>
          <a:ext cx="6022291" cy="919912"/>
        </a:xfrm>
        <a:prstGeom prst="homePlate">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5656" tIns="91440" rIns="170688" bIns="91440" numCol="1" spcCol="1270" anchor="ctr" anchorCtr="0">
          <a:noAutofit/>
        </a:bodyPr>
        <a:lstStyle/>
        <a:p>
          <a:pPr marL="0" lvl="0" indent="0" algn="ctr" defTabSz="1066800">
            <a:lnSpc>
              <a:spcPct val="90000"/>
            </a:lnSpc>
            <a:spcBef>
              <a:spcPct val="0"/>
            </a:spcBef>
            <a:spcAft>
              <a:spcPct val="35000"/>
            </a:spcAft>
            <a:buClrTx/>
            <a:buSzTx/>
            <a:buFont typeface="Arial" panose="020B0604020202020204" pitchFamily="34" charset="0"/>
            <a:buNone/>
          </a:pPr>
          <a:r>
            <a:rPr kumimoji="0" lang="es-ES" sz="2400" b="0" i="0" u="none" strike="noStrike" kern="1200"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Existen diversas </a:t>
          </a:r>
          <a:r>
            <a:rPr kumimoji="0" lang="es-ES" sz="2400" b="1" i="0" u="none" strike="noStrike" kern="1200"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bases de datos</a:t>
          </a:r>
          <a:r>
            <a:rPr kumimoji="0" lang="es-ES" sz="2400" b="0" i="0" u="none" strike="noStrike" kern="1200"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 con música de ritmo sencillo.</a:t>
          </a:r>
          <a:endParaRPr lang="es-CO" sz="2400" kern="1200" dirty="0"/>
        </a:p>
      </dsp:txBody>
      <dsp:txXfrm rot="10800000">
        <a:off x="1976849" y="1166894"/>
        <a:ext cx="5792313" cy="919912"/>
      </dsp:txXfrm>
    </dsp:sp>
    <dsp:sp modelId="{55A2A2EF-384C-428A-908B-10990D82E194}">
      <dsp:nvSpPr>
        <dsp:cNvPr id="0" name=""/>
        <dsp:cNvSpPr/>
      </dsp:nvSpPr>
      <dsp:spPr>
        <a:xfrm>
          <a:off x="1286914" y="1166894"/>
          <a:ext cx="919912" cy="919912"/>
        </a:xfrm>
        <a:prstGeom prst="ellipse">
          <a:avLst/>
        </a:prstGeom>
        <a:solidFill>
          <a:schemeClr val="accent5">
            <a:tint val="50000"/>
            <a:hueOff val="-5341183"/>
            <a:satOff val="23809"/>
            <a:lumOff val="2104"/>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59CF6855-F1D4-4632-92C5-C2ABC2165C00}">
      <dsp:nvSpPr>
        <dsp:cNvPr id="0" name=""/>
        <dsp:cNvSpPr/>
      </dsp:nvSpPr>
      <dsp:spPr>
        <a:xfrm rot="10800000">
          <a:off x="1746871" y="2333455"/>
          <a:ext cx="6022291" cy="919912"/>
        </a:xfrm>
        <a:prstGeom prst="homePlate">
          <a:avLst/>
        </a:prstGeom>
        <a:solidFill>
          <a:schemeClr val="accent1">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5656" tIns="91440" rIns="170688" bIns="91440" numCol="1" spcCol="1270" anchor="ctr" anchorCtr="0">
          <a:noAutofit/>
        </a:bodyPr>
        <a:lstStyle/>
        <a:p>
          <a:pPr marL="0" lvl="0" indent="0" algn="ctr" defTabSz="1066800">
            <a:lnSpc>
              <a:spcPct val="90000"/>
            </a:lnSpc>
            <a:spcBef>
              <a:spcPct val="0"/>
            </a:spcBef>
            <a:spcAft>
              <a:spcPct val="35000"/>
            </a:spcAft>
            <a:buClrTx/>
            <a:buSzTx/>
            <a:buFont typeface="Arial" panose="020B0604020202020204" pitchFamily="34" charset="0"/>
            <a:buNone/>
          </a:pPr>
          <a:r>
            <a:rPr kumimoji="0" lang="es-ES" sz="2400" b="1" i="0" u="none" strike="noStrike" kern="1200"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Carencia</a:t>
          </a:r>
          <a:r>
            <a:rPr kumimoji="0" lang="es-ES" sz="2400" b="0" i="0" u="none" strike="noStrike" kern="1200" cap="none" spc="0" normalizeH="0" baseline="0" noProof="0" dirty="0">
              <a:ln/>
              <a:effectLst/>
              <a:uLnTx/>
              <a:uFillTx/>
              <a:latin typeface="Segoe UI" panose="020B0502040204020203" pitchFamily="34" charset="0"/>
              <a:ea typeface="MS PGothic" pitchFamily="34" charset="-128"/>
              <a:cs typeface="Segoe UI" panose="020B0502040204020203" pitchFamily="34" charset="0"/>
            </a:rPr>
            <a:t> de investigación en otros géneros musicales.</a:t>
          </a:r>
          <a:endParaRPr lang="es-CO" sz="2400" kern="1200" dirty="0"/>
        </a:p>
      </dsp:txBody>
      <dsp:txXfrm rot="10800000">
        <a:off x="1976849" y="2333455"/>
        <a:ext cx="5792313" cy="919912"/>
      </dsp:txXfrm>
    </dsp:sp>
    <dsp:sp modelId="{2588A5E8-69F2-4C22-B31D-E6CB796B9F25}">
      <dsp:nvSpPr>
        <dsp:cNvPr id="0" name=""/>
        <dsp:cNvSpPr/>
      </dsp:nvSpPr>
      <dsp:spPr>
        <a:xfrm>
          <a:off x="1286914" y="2333455"/>
          <a:ext cx="919912" cy="919912"/>
        </a:xfrm>
        <a:prstGeom prst="ellipse">
          <a:avLst/>
        </a:prstGeom>
        <a:solidFill>
          <a:schemeClr val="accent5">
            <a:tint val="50000"/>
            <a:hueOff val="-10682366"/>
            <a:satOff val="47617"/>
            <a:lumOff val="4207"/>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A53C8-0A64-49F1-86A8-0E097676F225}">
      <dsp:nvSpPr>
        <dsp:cNvPr id="0" name=""/>
        <dsp:cNvSpPr/>
      </dsp:nvSpPr>
      <dsp:spPr>
        <a:xfrm rot="10800000">
          <a:off x="1303273" y="1895"/>
          <a:ext cx="4053840" cy="1128772"/>
        </a:xfrm>
        <a:prstGeom prst="homePlate">
          <a:avLst/>
        </a:prstGeom>
        <a:solidFill>
          <a:schemeClr val="tx2">
            <a:lumMod val="20000"/>
            <a:lumOff val="8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Software para marcar el pulso en las canciones</a:t>
          </a:r>
        </a:p>
      </dsp:txBody>
      <dsp:txXfrm rot="10800000">
        <a:off x="1585466" y="1895"/>
        <a:ext cx="3771647" cy="1128772"/>
      </dsp:txXfrm>
    </dsp:sp>
    <dsp:sp modelId="{2B15F871-592E-4FEC-A048-A16374D13EB3}">
      <dsp:nvSpPr>
        <dsp:cNvPr id="0" name=""/>
        <dsp:cNvSpPr/>
      </dsp:nvSpPr>
      <dsp:spPr>
        <a:xfrm>
          <a:off x="738886" y="1895"/>
          <a:ext cx="1128772" cy="1128772"/>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17474D0C-15B5-46D4-A81A-4956EB454A83}">
      <dsp:nvSpPr>
        <dsp:cNvPr id="0" name=""/>
        <dsp:cNvSpPr/>
      </dsp:nvSpPr>
      <dsp:spPr>
        <a:xfrm rot="10800000">
          <a:off x="1303273" y="1467613"/>
          <a:ext cx="4053840" cy="1128772"/>
        </a:xfrm>
        <a:prstGeom prst="homePlate">
          <a:avLst/>
        </a:prstGeom>
        <a:solidFill>
          <a:schemeClr val="accent2">
            <a:lumMod val="20000"/>
            <a:lumOff val="8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Canciones de salsa con la ubicación del pulso</a:t>
          </a:r>
        </a:p>
      </dsp:txBody>
      <dsp:txXfrm rot="10800000">
        <a:off x="1585466" y="1467613"/>
        <a:ext cx="3771647" cy="1128772"/>
      </dsp:txXfrm>
    </dsp:sp>
    <dsp:sp modelId="{68928815-8AEF-4994-B3CD-B9BB3DAC75AA}">
      <dsp:nvSpPr>
        <dsp:cNvPr id="0" name=""/>
        <dsp:cNvSpPr/>
      </dsp:nvSpPr>
      <dsp:spPr>
        <a:xfrm>
          <a:off x="738886" y="1467613"/>
          <a:ext cx="1128772" cy="1128772"/>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9CC47A49-8679-41EF-BFE8-8E04569226EE}">
      <dsp:nvSpPr>
        <dsp:cNvPr id="0" name=""/>
        <dsp:cNvSpPr/>
      </dsp:nvSpPr>
      <dsp:spPr>
        <a:xfrm rot="10800000">
          <a:off x="1303273" y="2933332"/>
          <a:ext cx="4053840" cy="1128772"/>
        </a:xfrm>
        <a:prstGeom prst="homePlate">
          <a:avLst/>
        </a:prstGeom>
        <a:solidFill>
          <a:schemeClr val="accent6">
            <a:lumMod val="40000"/>
            <a:lumOff val="6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Modelo para predicción de la ubicación del pulso</a:t>
          </a:r>
        </a:p>
      </dsp:txBody>
      <dsp:txXfrm rot="10800000">
        <a:off x="1585466" y="2933332"/>
        <a:ext cx="3771647" cy="1128772"/>
      </dsp:txXfrm>
    </dsp:sp>
    <dsp:sp modelId="{C5DEEB1A-C413-4065-BAE2-0033F8B5FAAB}">
      <dsp:nvSpPr>
        <dsp:cNvPr id="0" name=""/>
        <dsp:cNvSpPr/>
      </dsp:nvSpPr>
      <dsp:spPr>
        <a:xfrm>
          <a:off x="738886" y="2933332"/>
          <a:ext cx="1128772" cy="1128772"/>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A252E-8724-431D-B049-BA723CB5A98B}">
      <dsp:nvSpPr>
        <dsp:cNvPr id="0" name=""/>
        <dsp:cNvSpPr/>
      </dsp:nvSpPr>
      <dsp:spPr>
        <a:xfrm rot="10800000">
          <a:off x="1416450" y="1788"/>
          <a:ext cx="4644876" cy="98600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00" tIns="87630" rIns="163576" bIns="87630" numCol="1" spcCol="1270" anchor="ctr" anchorCtr="0">
          <a:noAutofit/>
        </a:bodyPr>
        <a:lstStyle/>
        <a:p>
          <a:pPr marL="0" lvl="0" indent="0" algn="ctr" defTabSz="1022350">
            <a:lnSpc>
              <a:spcPct val="90000"/>
            </a:lnSpc>
            <a:spcBef>
              <a:spcPct val="0"/>
            </a:spcBef>
            <a:spcAft>
              <a:spcPct val="35000"/>
            </a:spcAft>
            <a:buNone/>
          </a:pPr>
          <a:r>
            <a:rPr lang="es-ES" sz="2300" kern="1200" dirty="0"/>
            <a:t>Base de datos con anotaciones de canciones de salsa</a:t>
          </a:r>
        </a:p>
      </dsp:txBody>
      <dsp:txXfrm rot="10800000">
        <a:off x="1662950" y="1788"/>
        <a:ext cx="4398376" cy="986002"/>
      </dsp:txXfrm>
    </dsp:sp>
    <dsp:sp modelId="{ABEECE84-5FDD-49A8-B935-A15EAB90AFA2}">
      <dsp:nvSpPr>
        <dsp:cNvPr id="0" name=""/>
        <dsp:cNvSpPr/>
      </dsp:nvSpPr>
      <dsp:spPr>
        <a:xfrm>
          <a:off x="923449" y="1788"/>
          <a:ext cx="986002" cy="98600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EB2243-A775-466F-B8EF-3F1206752EA4}">
      <dsp:nvSpPr>
        <dsp:cNvPr id="0" name=""/>
        <dsp:cNvSpPr/>
      </dsp:nvSpPr>
      <dsp:spPr>
        <a:xfrm rot="10800000">
          <a:off x="1416450" y="1282120"/>
          <a:ext cx="4644876" cy="98600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00" tIns="87630" rIns="163576" bIns="87630" numCol="1" spcCol="1270" anchor="ctr" anchorCtr="0">
          <a:noAutofit/>
        </a:bodyPr>
        <a:lstStyle/>
        <a:p>
          <a:pPr marL="0" lvl="0" indent="0" algn="ctr" defTabSz="1022350">
            <a:lnSpc>
              <a:spcPct val="90000"/>
            </a:lnSpc>
            <a:spcBef>
              <a:spcPct val="0"/>
            </a:spcBef>
            <a:spcAft>
              <a:spcPct val="35000"/>
            </a:spcAft>
            <a:buNone/>
          </a:pPr>
          <a:r>
            <a:rPr lang="es-ES" sz="2300" kern="1200" dirty="0"/>
            <a:t>Herramienta de recopilación de los datos</a:t>
          </a:r>
        </a:p>
      </dsp:txBody>
      <dsp:txXfrm rot="10800000">
        <a:off x="1662950" y="1282120"/>
        <a:ext cx="4398376" cy="986002"/>
      </dsp:txXfrm>
    </dsp:sp>
    <dsp:sp modelId="{F46208A7-1A46-4862-93F5-820F075DE505}">
      <dsp:nvSpPr>
        <dsp:cNvPr id="0" name=""/>
        <dsp:cNvSpPr/>
      </dsp:nvSpPr>
      <dsp:spPr>
        <a:xfrm>
          <a:off x="923449" y="1282120"/>
          <a:ext cx="986002" cy="98600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44AA38-CC57-438C-8C17-CECA5F3B58CA}">
      <dsp:nvSpPr>
        <dsp:cNvPr id="0" name=""/>
        <dsp:cNvSpPr/>
      </dsp:nvSpPr>
      <dsp:spPr>
        <a:xfrm rot="10800000">
          <a:off x="1416450" y="2562452"/>
          <a:ext cx="4644876" cy="98600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00" tIns="87630" rIns="163576" bIns="87630" numCol="1" spcCol="1270" anchor="ctr" anchorCtr="0">
          <a:noAutofit/>
        </a:bodyPr>
        <a:lstStyle/>
        <a:p>
          <a:pPr marL="0" lvl="0" indent="0" algn="ctr" defTabSz="1022350">
            <a:lnSpc>
              <a:spcPct val="90000"/>
            </a:lnSpc>
            <a:spcBef>
              <a:spcPct val="0"/>
            </a:spcBef>
            <a:spcAft>
              <a:spcPct val="35000"/>
            </a:spcAft>
            <a:buNone/>
          </a:pPr>
          <a:r>
            <a:rPr lang="es-ES" sz="2300" kern="1200" dirty="0"/>
            <a:t>Modelo para la detección del pulso en canciones de salsa</a:t>
          </a:r>
        </a:p>
      </dsp:txBody>
      <dsp:txXfrm rot="10800000">
        <a:off x="1662950" y="2562452"/>
        <a:ext cx="4398376" cy="986002"/>
      </dsp:txXfrm>
    </dsp:sp>
    <dsp:sp modelId="{00930AE7-648C-4112-B46A-98CC12E1C074}">
      <dsp:nvSpPr>
        <dsp:cNvPr id="0" name=""/>
        <dsp:cNvSpPr/>
      </dsp:nvSpPr>
      <dsp:spPr>
        <a:xfrm>
          <a:off x="923449" y="2562452"/>
          <a:ext cx="986002" cy="986002"/>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F1D23-DEF8-4C58-9F51-4FD53CFF10E0}">
      <dsp:nvSpPr>
        <dsp:cNvPr id="0" name=""/>
        <dsp:cNvSpPr/>
      </dsp:nvSpPr>
      <dsp:spPr>
        <a:xfrm rot="10800000">
          <a:off x="1571967" y="3199"/>
          <a:ext cx="5472684" cy="77403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29"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kern="1200" dirty="0"/>
            <a:t>Desarrollo de conocimientos en el lenguaje de programación Python e inteligencia artificial</a:t>
          </a:r>
        </a:p>
      </dsp:txBody>
      <dsp:txXfrm rot="10800000">
        <a:off x="1765476" y="3199"/>
        <a:ext cx="5279175" cy="774036"/>
      </dsp:txXfrm>
    </dsp:sp>
    <dsp:sp modelId="{56B8EE70-271E-4EC5-A378-598A4B6A0D54}">
      <dsp:nvSpPr>
        <dsp:cNvPr id="0" name=""/>
        <dsp:cNvSpPr/>
      </dsp:nvSpPr>
      <dsp:spPr>
        <a:xfrm>
          <a:off x="1184948" y="3199"/>
          <a:ext cx="774036" cy="77403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E1FEB5-E565-4904-862C-D7F7ABB1A271}">
      <dsp:nvSpPr>
        <dsp:cNvPr id="0" name=""/>
        <dsp:cNvSpPr/>
      </dsp:nvSpPr>
      <dsp:spPr>
        <a:xfrm rot="10800000">
          <a:off x="1571967" y="1008291"/>
          <a:ext cx="5472684" cy="77403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29" tIns="80010" rIns="149352" bIns="80010" numCol="1" spcCol="1270" anchor="ctr" anchorCtr="0">
          <a:noAutofit/>
        </a:bodyPr>
        <a:lstStyle/>
        <a:p>
          <a:pPr marL="0" lvl="0" indent="0" algn="ctr" defTabSz="933450">
            <a:lnSpc>
              <a:spcPct val="90000"/>
            </a:lnSpc>
            <a:spcBef>
              <a:spcPct val="0"/>
            </a:spcBef>
            <a:spcAft>
              <a:spcPct val="35000"/>
            </a:spcAft>
            <a:buNone/>
          </a:pPr>
          <a:r>
            <a:rPr lang="es-ES" sz="2100" kern="1200" dirty="0"/>
            <a:t>Crecimiento en conocimientos musicales</a:t>
          </a:r>
        </a:p>
      </dsp:txBody>
      <dsp:txXfrm rot="10800000">
        <a:off x="1765476" y="1008291"/>
        <a:ext cx="5279175" cy="774036"/>
      </dsp:txXfrm>
    </dsp:sp>
    <dsp:sp modelId="{8360275E-37C4-408C-9618-149A0A6097E5}">
      <dsp:nvSpPr>
        <dsp:cNvPr id="0" name=""/>
        <dsp:cNvSpPr/>
      </dsp:nvSpPr>
      <dsp:spPr>
        <a:xfrm>
          <a:off x="1184948" y="1008291"/>
          <a:ext cx="774036" cy="77403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0A5553-E46A-499E-AC27-F839DE31A41F}">
      <dsp:nvSpPr>
        <dsp:cNvPr id="0" name=""/>
        <dsp:cNvSpPr/>
      </dsp:nvSpPr>
      <dsp:spPr>
        <a:xfrm rot="10800000">
          <a:off x="1571967" y="2013383"/>
          <a:ext cx="5472684" cy="77403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29" tIns="80010" rIns="149352" bIns="80010" numCol="1" spcCol="1270" anchor="ctr" anchorCtr="0">
          <a:noAutofit/>
        </a:bodyPr>
        <a:lstStyle/>
        <a:p>
          <a:pPr marL="0" lvl="0" indent="0" algn="ctr" defTabSz="933450">
            <a:lnSpc>
              <a:spcPct val="90000"/>
            </a:lnSpc>
            <a:spcBef>
              <a:spcPct val="0"/>
            </a:spcBef>
            <a:spcAft>
              <a:spcPct val="35000"/>
            </a:spcAft>
            <a:buNone/>
          </a:pPr>
          <a:r>
            <a:rPr lang="es-ES" sz="2100" kern="1200" dirty="0"/>
            <a:t>Mejora en habilidades de escritura y comunicación</a:t>
          </a:r>
        </a:p>
      </dsp:txBody>
      <dsp:txXfrm rot="10800000">
        <a:off x="1765476" y="2013383"/>
        <a:ext cx="5279175" cy="774036"/>
      </dsp:txXfrm>
    </dsp:sp>
    <dsp:sp modelId="{88DABE6B-04B2-4764-A615-1E30D7334E00}">
      <dsp:nvSpPr>
        <dsp:cNvPr id="0" name=""/>
        <dsp:cNvSpPr/>
      </dsp:nvSpPr>
      <dsp:spPr>
        <a:xfrm>
          <a:off x="1184948" y="2013383"/>
          <a:ext cx="774036" cy="77403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1814FD-8CC3-4876-A276-EBB94F9562BE}">
      <dsp:nvSpPr>
        <dsp:cNvPr id="0" name=""/>
        <dsp:cNvSpPr/>
      </dsp:nvSpPr>
      <dsp:spPr>
        <a:xfrm rot="10800000">
          <a:off x="1571967" y="3018475"/>
          <a:ext cx="5472684" cy="77403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29" tIns="80010" rIns="149352" bIns="80010" numCol="1" spcCol="1270" anchor="ctr" anchorCtr="0">
          <a:noAutofit/>
        </a:bodyPr>
        <a:lstStyle/>
        <a:p>
          <a:pPr marL="0" lvl="0" indent="0" algn="ctr" defTabSz="933450">
            <a:lnSpc>
              <a:spcPct val="90000"/>
            </a:lnSpc>
            <a:spcBef>
              <a:spcPct val="0"/>
            </a:spcBef>
            <a:spcAft>
              <a:spcPct val="35000"/>
            </a:spcAft>
            <a:buNone/>
          </a:pPr>
          <a:r>
            <a:rPr lang="es-ES" sz="2100" kern="1200" dirty="0"/>
            <a:t>Incremento en habilidades investigativas</a:t>
          </a:r>
        </a:p>
      </dsp:txBody>
      <dsp:txXfrm rot="10800000">
        <a:off x="1765476" y="3018475"/>
        <a:ext cx="5279175" cy="774036"/>
      </dsp:txXfrm>
    </dsp:sp>
    <dsp:sp modelId="{A0B1A6B0-FA79-487A-B9AE-6E84AD10D110}">
      <dsp:nvSpPr>
        <dsp:cNvPr id="0" name=""/>
        <dsp:cNvSpPr/>
      </dsp:nvSpPr>
      <dsp:spPr>
        <a:xfrm>
          <a:off x="1184948" y="3018475"/>
          <a:ext cx="774036" cy="774036"/>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3EF50-F22C-428C-AAF1-B95CE22786FC}">
      <dsp:nvSpPr>
        <dsp:cNvPr id="0" name=""/>
        <dsp:cNvSpPr/>
      </dsp:nvSpPr>
      <dsp:spPr>
        <a:xfrm>
          <a:off x="0" y="1219199"/>
          <a:ext cx="8013896" cy="1625600"/>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BB13E9-0DDA-465D-95A0-92C90F32D4B4}">
      <dsp:nvSpPr>
        <dsp:cNvPr id="0" name=""/>
        <dsp:cNvSpPr/>
      </dsp:nvSpPr>
      <dsp:spPr>
        <a:xfrm>
          <a:off x="737" y="36023"/>
          <a:ext cx="1627059" cy="148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ES" sz="1600" kern="1200" dirty="0">
              <a:effectLst/>
              <a:latin typeface="Segoe UI" panose="020B0502040204020203" pitchFamily="34" charset="0"/>
              <a:cs typeface="Segoe UI" panose="020B0502040204020203" pitchFamily="34" charset="0"/>
            </a:rPr>
            <a:t>Versión web herramienta</a:t>
          </a:r>
          <a:endParaRPr lang="es-CO" sz="1600" kern="1200" dirty="0">
            <a:effectLst/>
          </a:endParaRPr>
        </a:p>
      </dsp:txBody>
      <dsp:txXfrm>
        <a:off x="737" y="36023"/>
        <a:ext cx="1627059" cy="1481506"/>
      </dsp:txXfrm>
    </dsp:sp>
    <dsp:sp modelId="{E67FA07A-341C-45AC-A4EE-88C92913B84D}">
      <dsp:nvSpPr>
        <dsp:cNvPr id="0" name=""/>
        <dsp:cNvSpPr/>
      </dsp:nvSpPr>
      <dsp:spPr>
        <a:xfrm>
          <a:off x="611067" y="1792776"/>
          <a:ext cx="406400" cy="406400"/>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6DD6F8-A715-4893-9AC7-60E9EAB39E9F}">
      <dsp:nvSpPr>
        <dsp:cNvPr id="0" name=""/>
        <dsp:cNvSpPr/>
      </dsp:nvSpPr>
      <dsp:spPr>
        <a:xfrm>
          <a:off x="1676748" y="2438399"/>
          <a:ext cx="1137420"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ES" sz="1600" kern="1200" dirty="0">
              <a:effectLst/>
              <a:latin typeface="Segoe UI" panose="020B0502040204020203" pitchFamily="34" charset="0"/>
              <a:cs typeface="Segoe UI" panose="020B0502040204020203" pitchFamily="34" charset="0"/>
            </a:rPr>
            <a:t>Evaluar otros géneros</a:t>
          </a:r>
          <a:endParaRPr lang="es-CO" sz="1600" kern="1200" dirty="0">
            <a:effectLst/>
          </a:endParaRPr>
        </a:p>
      </dsp:txBody>
      <dsp:txXfrm>
        <a:off x="1676748" y="2438399"/>
        <a:ext cx="1137420" cy="1625600"/>
      </dsp:txXfrm>
    </dsp:sp>
    <dsp:sp modelId="{7F396E93-6EFC-420F-B43E-7EBE5ABD95DE}">
      <dsp:nvSpPr>
        <dsp:cNvPr id="0" name=""/>
        <dsp:cNvSpPr/>
      </dsp:nvSpPr>
      <dsp:spPr>
        <a:xfrm>
          <a:off x="2026214" y="1812759"/>
          <a:ext cx="406400" cy="406400"/>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EC81F-B1A6-48A5-8178-ACE08B3E0B57}">
      <dsp:nvSpPr>
        <dsp:cNvPr id="0" name=""/>
        <dsp:cNvSpPr/>
      </dsp:nvSpPr>
      <dsp:spPr>
        <a:xfrm>
          <a:off x="2863121" y="0"/>
          <a:ext cx="1278079"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ES" sz="1600" kern="1200" dirty="0">
              <a:latin typeface="Segoe UI" panose="020B0502040204020203" pitchFamily="34" charset="0"/>
              <a:cs typeface="Segoe UI" panose="020B0502040204020203" pitchFamily="34" charset="0"/>
            </a:rPr>
            <a:t>Explorar otro tipo de modelos</a:t>
          </a:r>
          <a:endParaRPr lang="es-CO" sz="1600" kern="1200" dirty="0"/>
        </a:p>
      </dsp:txBody>
      <dsp:txXfrm>
        <a:off x="2863121" y="0"/>
        <a:ext cx="1278079" cy="1625600"/>
      </dsp:txXfrm>
    </dsp:sp>
    <dsp:sp modelId="{C52767CE-5CE5-48D1-A06B-C17F81A0597C}">
      <dsp:nvSpPr>
        <dsp:cNvPr id="0" name=""/>
        <dsp:cNvSpPr/>
      </dsp:nvSpPr>
      <dsp:spPr>
        <a:xfrm>
          <a:off x="3363128" y="1811215"/>
          <a:ext cx="406400" cy="406400"/>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FAA3A-0FEC-4C3E-97F3-2C35B43C9610}">
      <dsp:nvSpPr>
        <dsp:cNvPr id="0" name=""/>
        <dsp:cNvSpPr/>
      </dsp:nvSpPr>
      <dsp:spPr>
        <a:xfrm>
          <a:off x="4190153" y="2438399"/>
          <a:ext cx="1681151"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ES" sz="1600" kern="1200" dirty="0">
              <a:latin typeface="Segoe UI" panose="020B0502040204020203" pitchFamily="34" charset="0"/>
              <a:cs typeface="Segoe UI" panose="020B0502040204020203" pitchFamily="34" charset="0"/>
            </a:rPr>
            <a:t>Incrementar cantidad de canciones</a:t>
          </a:r>
          <a:endParaRPr lang="es-CO" sz="1600" kern="1200" dirty="0"/>
        </a:p>
      </dsp:txBody>
      <dsp:txXfrm>
        <a:off x="4190153" y="2438399"/>
        <a:ext cx="1681151" cy="1625600"/>
      </dsp:txXfrm>
    </dsp:sp>
    <dsp:sp modelId="{8205C91C-65DA-4A99-AF4C-22857833BAA7}">
      <dsp:nvSpPr>
        <dsp:cNvPr id="0" name=""/>
        <dsp:cNvSpPr/>
      </dsp:nvSpPr>
      <dsp:spPr>
        <a:xfrm>
          <a:off x="4907740" y="1828800"/>
          <a:ext cx="406400" cy="406400"/>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5CE447-6ADB-4F99-9938-1E2DB3F20EDD}">
      <dsp:nvSpPr>
        <dsp:cNvPr id="0" name=""/>
        <dsp:cNvSpPr/>
      </dsp:nvSpPr>
      <dsp:spPr>
        <a:xfrm>
          <a:off x="5920256" y="0"/>
          <a:ext cx="129151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CO" sz="1600" kern="1200" dirty="0">
              <a:latin typeface="Segoe UI" panose="020B0502040204020203" pitchFamily="34" charset="0"/>
              <a:cs typeface="Segoe UI" panose="020B0502040204020203" pitchFamily="34" charset="0"/>
            </a:rPr>
            <a:t>Optimizar creación de los datos</a:t>
          </a:r>
        </a:p>
      </dsp:txBody>
      <dsp:txXfrm>
        <a:off x="5920256" y="0"/>
        <a:ext cx="1291512" cy="1625600"/>
      </dsp:txXfrm>
    </dsp:sp>
    <dsp:sp modelId="{1AB8B77F-8DB9-4F91-8BA0-BF6938118366}">
      <dsp:nvSpPr>
        <dsp:cNvPr id="0" name=""/>
        <dsp:cNvSpPr/>
      </dsp:nvSpPr>
      <dsp:spPr>
        <a:xfrm>
          <a:off x="6381616" y="1827259"/>
          <a:ext cx="406400" cy="406400"/>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10C44-3CED-41CB-AB85-4817075AD2D7}">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5FE0D8BF-6986-46A1-8DA2-7A76A47BD3D6}">
      <dsp:nvSpPr>
        <dsp:cNvPr id="0" name=""/>
        <dsp:cNvSpPr/>
      </dsp:nvSpPr>
      <dsp:spPr>
        <a:xfrm>
          <a:off x="460128" y="312440"/>
          <a:ext cx="5580684" cy="625205"/>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257"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latin typeface="Segoe UI" panose="020B0502040204020203" pitchFamily="34" charset="0"/>
              <a:cs typeface="Segoe UI" panose="020B0502040204020203" pitchFamily="34" charset="0"/>
            </a:rPr>
            <a:t>¿Por cuántos años usted ha estudiado música?</a:t>
          </a:r>
          <a:endParaRPr lang="es-CO" sz="1700" kern="1200" dirty="0"/>
        </a:p>
      </dsp:txBody>
      <dsp:txXfrm>
        <a:off x="460128" y="312440"/>
        <a:ext cx="5580684" cy="625205"/>
      </dsp:txXfrm>
    </dsp:sp>
    <dsp:sp modelId="{102A8655-A9A9-4040-8D5E-30D58437FFF7}">
      <dsp:nvSpPr>
        <dsp:cNvPr id="0" name=""/>
        <dsp:cNvSpPr/>
      </dsp:nvSpPr>
      <dsp:spPr>
        <a:xfrm>
          <a:off x="69375" y="234289"/>
          <a:ext cx="781507" cy="78150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A5407E2-7CB1-4B18-B75A-84B18D108036}">
      <dsp:nvSpPr>
        <dsp:cNvPr id="0" name=""/>
        <dsp:cNvSpPr/>
      </dsp:nvSpPr>
      <dsp:spPr>
        <a:xfrm>
          <a:off x="818573" y="1250411"/>
          <a:ext cx="5222240" cy="625205"/>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257"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latin typeface="Segoe UI" panose="020B0502040204020203" pitchFamily="34" charset="0"/>
              <a:cs typeface="Segoe UI" panose="020B0502040204020203" pitchFamily="34" charset="0"/>
            </a:rPr>
            <a:t>¿Cuántos años lleva escuchando música salsa?</a:t>
          </a:r>
          <a:endParaRPr lang="es-CO" sz="1700" kern="1200" dirty="0"/>
        </a:p>
      </dsp:txBody>
      <dsp:txXfrm>
        <a:off x="818573" y="1250411"/>
        <a:ext cx="5222240" cy="625205"/>
      </dsp:txXfrm>
    </dsp:sp>
    <dsp:sp modelId="{3E4081F9-3DD1-4C1E-9DA9-B3BF31206020}">
      <dsp:nvSpPr>
        <dsp:cNvPr id="0" name=""/>
        <dsp:cNvSpPr/>
      </dsp:nvSpPr>
      <dsp:spPr>
        <a:xfrm>
          <a:off x="427819" y="1172260"/>
          <a:ext cx="781507" cy="78150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3">
              <a:hueOff val="3750088"/>
              <a:satOff val="-5627"/>
              <a:lumOff val="-915"/>
              <a:alphaOff val="0"/>
            </a:schemeClr>
          </a:solidFill>
          <a:prstDash val="solid"/>
        </a:ln>
        <a:effectLst/>
      </dsp:spPr>
      <dsp:style>
        <a:lnRef idx="1">
          <a:scrgbClr r="0" g="0" b="0"/>
        </a:lnRef>
        <a:fillRef idx="2">
          <a:scrgbClr r="0" g="0" b="0"/>
        </a:fillRef>
        <a:effectRef idx="0">
          <a:scrgbClr r="0" g="0" b="0"/>
        </a:effectRef>
        <a:fontRef idx="minor"/>
      </dsp:style>
    </dsp:sp>
    <dsp:sp modelId="{D143DE33-838B-45DB-9E54-9D1B34F3BDDA}">
      <dsp:nvSpPr>
        <dsp:cNvPr id="0" name=""/>
        <dsp:cNvSpPr/>
      </dsp:nvSpPr>
      <dsp:spPr>
        <a:xfrm>
          <a:off x="818573" y="2188382"/>
          <a:ext cx="5222240" cy="625205"/>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257"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latin typeface="Segoe UI" panose="020B0502040204020203" pitchFamily="34" charset="0"/>
              <a:cs typeface="Segoe UI" panose="020B0502040204020203" pitchFamily="34" charset="0"/>
            </a:rPr>
            <a:t>¿Por cuántos años usted ha estudiado música salsa?</a:t>
          </a:r>
          <a:endParaRPr lang="es-CO" sz="1700" kern="1200" dirty="0"/>
        </a:p>
      </dsp:txBody>
      <dsp:txXfrm>
        <a:off x="818573" y="2188382"/>
        <a:ext cx="5222240" cy="625205"/>
      </dsp:txXfrm>
    </dsp:sp>
    <dsp:sp modelId="{178A787A-1DE2-40E3-AFDA-A6357401AF5A}">
      <dsp:nvSpPr>
        <dsp:cNvPr id="0" name=""/>
        <dsp:cNvSpPr/>
      </dsp:nvSpPr>
      <dsp:spPr>
        <a:xfrm>
          <a:off x="427819" y="2110232"/>
          <a:ext cx="781507" cy="78150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3">
              <a:hueOff val="7500176"/>
              <a:satOff val="-11253"/>
              <a:lumOff val="-1830"/>
              <a:alphaOff val="0"/>
            </a:schemeClr>
          </a:solidFill>
          <a:prstDash val="solid"/>
        </a:ln>
        <a:effectLst/>
      </dsp:spPr>
      <dsp:style>
        <a:lnRef idx="1">
          <a:scrgbClr r="0" g="0" b="0"/>
        </a:lnRef>
        <a:fillRef idx="2">
          <a:scrgbClr r="0" g="0" b="0"/>
        </a:fillRef>
        <a:effectRef idx="0">
          <a:scrgbClr r="0" g="0" b="0"/>
        </a:effectRef>
        <a:fontRef idx="minor"/>
      </dsp:style>
    </dsp:sp>
    <dsp:sp modelId="{6EC593AF-DFE7-46C0-AEFB-340050234F7F}">
      <dsp:nvSpPr>
        <dsp:cNvPr id="0" name=""/>
        <dsp:cNvSpPr/>
      </dsp:nvSpPr>
      <dsp:spPr>
        <a:xfrm>
          <a:off x="460128" y="3126353"/>
          <a:ext cx="5580684" cy="625205"/>
        </a:xfrm>
        <a:prstGeom prst="rect">
          <a:avLst/>
        </a:prstGeom>
        <a:solidFill>
          <a:schemeClr val="accent1">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257" tIns="43180" rIns="43180" bIns="43180" numCol="1" spcCol="1270" anchor="ctr" anchorCtr="0">
          <a:noAutofit/>
        </a:bodyPr>
        <a:lstStyle/>
        <a:p>
          <a:pPr marL="0" lvl="0" indent="0" algn="l" defTabSz="755650">
            <a:lnSpc>
              <a:spcPct val="90000"/>
            </a:lnSpc>
            <a:spcBef>
              <a:spcPct val="0"/>
            </a:spcBef>
            <a:spcAft>
              <a:spcPct val="35000"/>
            </a:spcAft>
            <a:buNone/>
          </a:pPr>
          <a:r>
            <a:rPr lang="es-MX" sz="1700" kern="1200" dirty="0">
              <a:latin typeface="Segoe UI" panose="020B0502040204020203" pitchFamily="34" charset="0"/>
              <a:cs typeface="Segoe UI" panose="020B0502040204020203" pitchFamily="34" charset="0"/>
            </a:rPr>
            <a:t>¿Cuántos años lleva bailando música salsa?</a:t>
          </a:r>
          <a:endParaRPr lang="es-CO" sz="1700" kern="1200" dirty="0"/>
        </a:p>
      </dsp:txBody>
      <dsp:txXfrm>
        <a:off x="460128" y="3126353"/>
        <a:ext cx="5580684" cy="625205"/>
      </dsp:txXfrm>
    </dsp:sp>
    <dsp:sp modelId="{7BD53F66-824D-4DB0-BA9E-757C69B7F0EE}">
      <dsp:nvSpPr>
        <dsp:cNvPr id="0" name=""/>
        <dsp:cNvSpPr/>
      </dsp:nvSpPr>
      <dsp:spPr>
        <a:xfrm>
          <a:off x="69375" y="3048203"/>
          <a:ext cx="781507" cy="78150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3">
              <a:hueOff val="11250264"/>
              <a:satOff val="-16880"/>
              <a:lumOff val="-2745"/>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6E9A2-F17B-4ADB-B9D1-8BF556E1EDE5}">
      <dsp:nvSpPr>
        <dsp:cNvPr id="0" name=""/>
        <dsp:cNvSpPr/>
      </dsp:nvSpPr>
      <dsp:spPr>
        <a:xfrm>
          <a:off x="378797" y="-38007"/>
          <a:ext cx="8273863" cy="4118317"/>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F3DE4B06-601D-4EFE-B2C4-ED29FCCBC713}">
      <dsp:nvSpPr>
        <dsp:cNvPr id="0" name=""/>
        <dsp:cNvSpPr/>
      </dsp:nvSpPr>
      <dsp:spPr>
        <a:xfrm>
          <a:off x="1953617" y="2355651"/>
          <a:ext cx="379921" cy="36554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74D20C-FD5B-4BB5-BC13-077A5DD154FB}">
      <dsp:nvSpPr>
        <dsp:cNvPr id="0" name=""/>
        <dsp:cNvSpPr/>
      </dsp:nvSpPr>
      <dsp:spPr>
        <a:xfrm>
          <a:off x="390493" y="2769180"/>
          <a:ext cx="2329631" cy="1190193"/>
        </a:xfrm>
        <a:prstGeom prst="rect">
          <a:avLst/>
        </a:prstGeom>
        <a:noFill/>
        <a:ln w="28575">
          <a:noFill/>
        </a:ln>
        <a:effectLst/>
      </dsp:spPr>
      <dsp:style>
        <a:lnRef idx="0">
          <a:scrgbClr r="0" g="0" b="0"/>
        </a:lnRef>
        <a:fillRef idx="0">
          <a:scrgbClr r="0" g="0" b="0"/>
        </a:fillRef>
        <a:effectRef idx="0">
          <a:scrgbClr r="0" g="0" b="0"/>
        </a:effectRef>
        <a:fontRef idx="minor"/>
      </dsp:style>
      <dsp:txBody>
        <a:bodyPr spcFirstLastPara="0" vert="horz" wrap="square" lIns="90780" tIns="0" rIns="0" bIns="0" numCol="1" spcCol="1270" anchor="t" anchorCtr="0">
          <a:noAutofit/>
        </a:bodyPr>
        <a:lstStyle/>
        <a:p>
          <a:pPr marL="0" lvl="0" indent="0" algn="l" defTabSz="622300">
            <a:lnSpc>
              <a:spcPct val="90000"/>
            </a:lnSpc>
            <a:spcBef>
              <a:spcPct val="0"/>
            </a:spcBef>
            <a:spcAft>
              <a:spcPct val="35000"/>
            </a:spcAft>
            <a:buClrTx/>
            <a:buSzTx/>
            <a:buFont typeface="Arial" panose="020B0604020202020204" pitchFamily="34" charset="0"/>
            <a:buNone/>
          </a:pPr>
          <a:endParaRPr lang="es-CO" sz="1400" kern="1200" dirty="0"/>
        </a:p>
      </dsp:txBody>
      <dsp:txXfrm>
        <a:off x="390493" y="2769180"/>
        <a:ext cx="2329631" cy="1190193"/>
      </dsp:txXfrm>
    </dsp:sp>
    <dsp:sp modelId="{9615568A-7A6C-47CA-88EA-B541D3F2AB8C}">
      <dsp:nvSpPr>
        <dsp:cNvPr id="0" name=""/>
        <dsp:cNvSpPr/>
      </dsp:nvSpPr>
      <dsp:spPr>
        <a:xfrm>
          <a:off x="4485892" y="1356846"/>
          <a:ext cx="450170" cy="403489"/>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C6EE23-E155-4FD0-B97C-F548A3C918C6}">
      <dsp:nvSpPr>
        <dsp:cNvPr id="0" name=""/>
        <dsp:cNvSpPr/>
      </dsp:nvSpPr>
      <dsp:spPr>
        <a:xfrm>
          <a:off x="3374534" y="1763929"/>
          <a:ext cx="2672876" cy="2392395"/>
        </a:xfrm>
        <a:prstGeom prst="rect">
          <a:avLst/>
        </a:prstGeom>
        <a:noFill/>
        <a:ln w="28575">
          <a:noFill/>
        </a:ln>
        <a:effectLst/>
      </dsp:spPr>
      <dsp:style>
        <a:lnRef idx="0">
          <a:scrgbClr r="0" g="0" b="0"/>
        </a:lnRef>
        <a:fillRef idx="0">
          <a:scrgbClr r="0" g="0" b="0"/>
        </a:fillRef>
        <a:effectRef idx="0">
          <a:scrgbClr r="0" g="0" b="0"/>
        </a:effectRef>
        <a:fontRef idx="minor"/>
      </dsp:style>
      <dsp:txBody>
        <a:bodyPr spcFirstLastPara="0" vert="horz" wrap="square" lIns="164102" tIns="0" rIns="0" bIns="0" numCol="1" spcCol="1270" anchor="t" anchorCtr="0">
          <a:noAutofit/>
        </a:bodyPr>
        <a:lstStyle/>
        <a:p>
          <a:pPr marL="0" lvl="0" indent="0" algn="l" defTabSz="622300">
            <a:lnSpc>
              <a:spcPct val="90000"/>
            </a:lnSpc>
            <a:spcBef>
              <a:spcPct val="0"/>
            </a:spcBef>
            <a:spcAft>
              <a:spcPct val="35000"/>
            </a:spcAft>
            <a:buClrTx/>
            <a:buSzTx/>
            <a:buFont typeface="Arial" panose="020B0604020202020204" pitchFamily="34" charset="0"/>
            <a:buNone/>
          </a:pPr>
          <a:endParaRPr lang="es-CO" sz="1400" kern="1200" dirty="0"/>
        </a:p>
      </dsp:txBody>
      <dsp:txXfrm>
        <a:off x="3374534" y="1763929"/>
        <a:ext cx="2672876" cy="2392395"/>
      </dsp:txXfrm>
    </dsp:sp>
    <dsp:sp modelId="{B4BD8AD2-1043-4C43-A650-FB494C71551B}">
      <dsp:nvSpPr>
        <dsp:cNvPr id="0" name=""/>
        <dsp:cNvSpPr/>
      </dsp:nvSpPr>
      <dsp:spPr>
        <a:xfrm>
          <a:off x="7330674" y="750708"/>
          <a:ext cx="428304" cy="42830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734E78-43DA-409E-A509-4211CFB3F6FF}">
      <dsp:nvSpPr>
        <dsp:cNvPr id="0" name=""/>
        <dsp:cNvSpPr/>
      </dsp:nvSpPr>
      <dsp:spPr>
        <a:xfrm>
          <a:off x="6322983" y="1189342"/>
          <a:ext cx="2502792" cy="1931661"/>
        </a:xfrm>
        <a:prstGeom prst="rect">
          <a:avLst/>
        </a:prstGeom>
        <a:noFill/>
        <a:ln w="28575">
          <a:noFill/>
        </a:ln>
        <a:effectLst/>
      </dsp:spPr>
      <dsp:style>
        <a:lnRef idx="0">
          <a:scrgbClr r="0" g="0" b="0"/>
        </a:lnRef>
        <a:fillRef idx="0">
          <a:scrgbClr r="0" g="0" b="0"/>
        </a:fillRef>
        <a:effectRef idx="0">
          <a:scrgbClr r="0" g="0" b="0"/>
        </a:effectRef>
        <a:fontRef idx="minor"/>
      </dsp:style>
      <dsp:txBody>
        <a:bodyPr spcFirstLastPara="0" vert="horz" wrap="square" lIns="226950" tIns="0" rIns="0" bIns="0" numCol="1" spcCol="1270" anchor="t" anchorCtr="0">
          <a:noAutofit/>
        </a:bodyPr>
        <a:lstStyle/>
        <a:p>
          <a:pPr marL="0" lvl="0" indent="0" algn="l" defTabSz="622300">
            <a:lnSpc>
              <a:spcPct val="90000"/>
            </a:lnSpc>
            <a:spcBef>
              <a:spcPct val="0"/>
            </a:spcBef>
            <a:spcAft>
              <a:spcPct val="35000"/>
            </a:spcAft>
            <a:buClrTx/>
            <a:buSzTx/>
            <a:buFont typeface="Arial" panose="020B0604020202020204" pitchFamily="34" charset="0"/>
            <a:buNone/>
          </a:pPr>
          <a:endParaRPr lang="es-CO" sz="1400" kern="1200" dirty="0"/>
        </a:p>
      </dsp:txBody>
      <dsp:txXfrm>
        <a:off x="6322983" y="1189342"/>
        <a:ext cx="2502792" cy="19316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D142D-8F4C-4C22-98EA-95A48D7FF023}">
      <dsp:nvSpPr>
        <dsp:cNvPr id="0" name=""/>
        <dsp:cNvSpPr/>
      </dsp:nvSpPr>
      <dsp:spPr>
        <a:xfrm>
          <a:off x="636586" y="910"/>
          <a:ext cx="2543954" cy="885543"/>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s-ES" sz="2700" b="1" kern="1200" dirty="0">
              <a:latin typeface="Segoe UI" panose="020B0502040204020203" pitchFamily="34" charset="0"/>
              <a:cs typeface="Segoe UI" panose="020B0502040204020203" pitchFamily="34" charset="0"/>
            </a:rPr>
            <a:t>Funcionales</a:t>
          </a:r>
          <a:endParaRPr lang="es-CO" sz="2700" kern="1200" dirty="0"/>
        </a:p>
      </dsp:txBody>
      <dsp:txXfrm>
        <a:off x="662523" y="26847"/>
        <a:ext cx="2492080" cy="833669"/>
      </dsp:txXfrm>
    </dsp:sp>
    <dsp:sp modelId="{EDC9BBF8-0004-4FD3-80D6-9E4089AAF8CC}">
      <dsp:nvSpPr>
        <dsp:cNvPr id="0" name=""/>
        <dsp:cNvSpPr/>
      </dsp:nvSpPr>
      <dsp:spPr>
        <a:xfrm>
          <a:off x="890981" y="886454"/>
          <a:ext cx="254395" cy="664157"/>
        </a:xfrm>
        <a:custGeom>
          <a:avLst/>
          <a:gdLst/>
          <a:ahLst/>
          <a:cxnLst/>
          <a:rect l="0" t="0" r="0" b="0"/>
          <a:pathLst>
            <a:path>
              <a:moveTo>
                <a:pt x="0" y="0"/>
              </a:moveTo>
              <a:lnTo>
                <a:pt x="0" y="664157"/>
              </a:lnTo>
              <a:lnTo>
                <a:pt x="254395" y="66415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5BB607-75E3-4A5F-B464-BE5CE7FAC22B}">
      <dsp:nvSpPr>
        <dsp:cNvPr id="0" name=""/>
        <dsp:cNvSpPr/>
      </dsp:nvSpPr>
      <dsp:spPr>
        <a:xfrm>
          <a:off x="1145377" y="1107840"/>
          <a:ext cx="2459686" cy="885543"/>
        </a:xfrm>
        <a:prstGeom prst="roundRect">
          <a:avLst>
            <a:gd name="adj" fmla="val 10000"/>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Segoe UI" panose="020B0502040204020203" pitchFamily="34" charset="0"/>
              <a:cs typeface="Segoe UI" panose="020B0502040204020203" pitchFamily="34" charset="0"/>
            </a:rPr>
            <a:t>Ingreso de usuarios</a:t>
          </a:r>
          <a:endParaRPr lang="es-CO" sz="2000" kern="1200" dirty="0"/>
        </a:p>
      </dsp:txBody>
      <dsp:txXfrm>
        <a:off x="1171314" y="1133777"/>
        <a:ext cx="2407812" cy="833669"/>
      </dsp:txXfrm>
    </dsp:sp>
    <dsp:sp modelId="{5BAB3219-73F4-4274-9624-358D2FFD6800}">
      <dsp:nvSpPr>
        <dsp:cNvPr id="0" name=""/>
        <dsp:cNvSpPr/>
      </dsp:nvSpPr>
      <dsp:spPr>
        <a:xfrm>
          <a:off x="890981" y="886454"/>
          <a:ext cx="254395" cy="1771087"/>
        </a:xfrm>
        <a:custGeom>
          <a:avLst/>
          <a:gdLst/>
          <a:ahLst/>
          <a:cxnLst/>
          <a:rect l="0" t="0" r="0" b="0"/>
          <a:pathLst>
            <a:path>
              <a:moveTo>
                <a:pt x="0" y="0"/>
              </a:moveTo>
              <a:lnTo>
                <a:pt x="0" y="1771087"/>
              </a:lnTo>
              <a:lnTo>
                <a:pt x="254395" y="177108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0C849E-0698-45A6-B6F0-36F80FF6AE4C}">
      <dsp:nvSpPr>
        <dsp:cNvPr id="0" name=""/>
        <dsp:cNvSpPr/>
      </dsp:nvSpPr>
      <dsp:spPr>
        <a:xfrm>
          <a:off x="1145377" y="2214770"/>
          <a:ext cx="2487825" cy="885543"/>
        </a:xfrm>
        <a:prstGeom prst="roundRect">
          <a:avLst>
            <a:gd name="adj" fmla="val 10000"/>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Segoe UI" panose="020B0502040204020203" pitchFamily="34" charset="0"/>
              <a:cs typeface="Segoe UI" panose="020B0502040204020203" pitchFamily="34" charset="0"/>
            </a:rPr>
            <a:t>Ronda de calibración</a:t>
          </a:r>
          <a:endParaRPr lang="es-CO" sz="2000" kern="1200" dirty="0"/>
        </a:p>
      </dsp:txBody>
      <dsp:txXfrm>
        <a:off x="1171314" y="2240707"/>
        <a:ext cx="2435951" cy="833669"/>
      </dsp:txXfrm>
    </dsp:sp>
    <dsp:sp modelId="{9806A392-9284-496C-90BB-B5AB9F871F31}">
      <dsp:nvSpPr>
        <dsp:cNvPr id="0" name=""/>
        <dsp:cNvSpPr/>
      </dsp:nvSpPr>
      <dsp:spPr>
        <a:xfrm>
          <a:off x="890981" y="886454"/>
          <a:ext cx="254395" cy="2878017"/>
        </a:xfrm>
        <a:custGeom>
          <a:avLst/>
          <a:gdLst/>
          <a:ahLst/>
          <a:cxnLst/>
          <a:rect l="0" t="0" r="0" b="0"/>
          <a:pathLst>
            <a:path>
              <a:moveTo>
                <a:pt x="0" y="0"/>
              </a:moveTo>
              <a:lnTo>
                <a:pt x="0" y="2878017"/>
              </a:lnTo>
              <a:lnTo>
                <a:pt x="254395" y="2878017"/>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4C318140-70F8-46EE-B3A2-FC5ACEB415C8}">
      <dsp:nvSpPr>
        <dsp:cNvPr id="0" name=""/>
        <dsp:cNvSpPr/>
      </dsp:nvSpPr>
      <dsp:spPr>
        <a:xfrm>
          <a:off x="1145377" y="3321700"/>
          <a:ext cx="2487825" cy="885543"/>
        </a:xfrm>
        <a:prstGeom prst="roundRect">
          <a:avLst>
            <a:gd name="adj" fmla="val 10000"/>
          </a:avLst>
        </a:prstGeom>
        <a:solidFill>
          <a:schemeClr val="lt1">
            <a:alpha val="90000"/>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Segoe UI" panose="020B0502040204020203" pitchFamily="34" charset="0"/>
              <a:cs typeface="Segoe UI" panose="020B0502040204020203" pitchFamily="34" charset="0"/>
            </a:rPr>
            <a:t>Ronda de canciones</a:t>
          </a:r>
          <a:endParaRPr lang="es-CO" sz="2000" kern="1200" dirty="0"/>
        </a:p>
      </dsp:txBody>
      <dsp:txXfrm>
        <a:off x="1171314" y="3347637"/>
        <a:ext cx="2435951" cy="833669"/>
      </dsp:txXfrm>
    </dsp:sp>
    <dsp:sp modelId="{1917CC58-37C6-4BA5-ACD0-0471DD5AD3B5}">
      <dsp:nvSpPr>
        <dsp:cNvPr id="0" name=""/>
        <dsp:cNvSpPr/>
      </dsp:nvSpPr>
      <dsp:spPr>
        <a:xfrm>
          <a:off x="3623313" y="910"/>
          <a:ext cx="2587913" cy="885543"/>
        </a:xfrm>
        <a:prstGeom prst="roundRect">
          <a:avLst>
            <a:gd name="adj" fmla="val 1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s-ES" sz="2700" b="1" kern="1200" dirty="0">
              <a:latin typeface="Segoe UI" panose="020B0502040204020203" pitchFamily="34" charset="0"/>
              <a:cs typeface="Segoe UI" panose="020B0502040204020203" pitchFamily="34" charset="0"/>
            </a:rPr>
            <a:t>No funcionales</a:t>
          </a:r>
          <a:endParaRPr lang="es-CO" sz="2700" kern="1200" dirty="0"/>
        </a:p>
      </dsp:txBody>
      <dsp:txXfrm>
        <a:off x="3649250" y="26847"/>
        <a:ext cx="2536039" cy="833669"/>
      </dsp:txXfrm>
    </dsp:sp>
    <dsp:sp modelId="{328177F8-8807-465D-9AC0-41D9B96E6DB8}">
      <dsp:nvSpPr>
        <dsp:cNvPr id="0" name=""/>
        <dsp:cNvSpPr/>
      </dsp:nvSpPr>
      <dsp:spPr>
        <a:xfrm>
          <a:off x="3882104" y="886454"/>
          <a:ext cx="258791" cy="664157"/>
        </a:xfrm>
        <a:custGeom>
          <a:avLst/>
          <a:gdLst/>
          <a:ahLst/>
          <a:cxnLst/>
          <a:rect l="0" t="0" r="0" b="0"/>
          <a:pathLst>
            <a:path>
              <a:moveTo>
                <a:pt x="0" y="0"/>
              </a:moveTo>
              <a:lnTo>
                <a:pt x="0" y="664157"/>
              </a:lnTo>
              <a:lnTo>
                <a:pt x="258791" y="66415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933D3A-9C34-4C73-BFFC-15AD109114B7}">
      <dsp:nvSpPr>
        <dsp:cNvPr id="0" name=""/>
        <dsp:cNvSpPr/>
      </dsp:nvSpPr>
      <dsp:spPr>
        <a:xfrm>
          <a:off x="4140895" y="1107840"/>
          <a:ext cx="2565002" cy="885543"/>
        </a:xfrm>
        <a:prstGeom prst="roundRect">
          <a:avLst>
            <a:gd name="adj" fmla="val 10000"/>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Segoe UI" panose="020B0502040204020203" pitchFamily="34" charset="0"/>
              <a:cs typeface="Segoe UI" panose="020B0502040204020203" pitchFamily="34" charset="0"/>
            </a:rPr>
            <a:t>Salas computo universidad</a:t>
          </a:r>
          <a:endParaRPr lang="es-CO" sz="2000" kern="1200" dirty="0"/>
        </a:p>
      </dsp:txBody>
      <dsp:txXfrm>
        <a:off x="4166832" y="1133777"/>
        <a:ext cx="2513128" cy="833669"/>
      </dsp:txXfrm>
    </dsp:sp>
    <dsp:sp modelId="{71B2A64A-7EB1-48B9-9587-A64DE7E45A13}">
      <dsp:nvSpPr>
        <dsp:cNvPr id="0" name=""/>
        <dsp:cNvSpPr/>
      </dsp:nvSpPr>
      <dsp:spPr>
        <a:xfrm>
          <a:off x="3882104" y="886454"/>
          <a:ext cx="258791" cy="1771087"/>
        </a:xfrm>
        <a:custGeom>
          <a:avLst/>
          <a:gdLst/>
          <a:ahLst/>
          <a:cxnLst/>
          <a:rect l="0" t="0" r="0" b="0"/>
          <a:pathLst>
            <a:path>
              <a:moveTo>
                <a:pt x="0" y="0"/>
              </a:moveTo>
              <a:lnTo>
                <a:pt x="0" y="1771087"/>
              </a:lnTo>
              <a:lnTo>
                <a:pt x="258791" y="177108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96A497-5C91-479E-AD1A-2BA920C1D3AC}">
      <dsp:nvSpPr>
        <dsp:cNvPr id="0" name=""/>
        <dsp:cNvSpPr/>
      </dsp:nvSpPr>
      <dsp:spPr>
        <a:xfrm>
          <a:off x="4140895" y="2214770"/>
          <a:ext cx="2531465" cy="885543"/>
        </a:xfrm>
        <a:prstGeom prst="roundRect">
          <a:avLst>
            <a:gd name="adj" fmla="val 10000"/>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Segoe UI" panose="020B0502040204020203" pitchFamily="34" charset="0"/>
              <a:cs typeface="Segoe UI" panose="020B0502040204020203" pitchFamily="34" charset="0"/>
            </a:rPr>
            <a:t>Desarrollo rápido</a:t>
          </a:r>
          <a:endParaRPr lang="es-CO" sz="2000" kern="1200" dirty="0"/>
        </a:p>
      </dsp:txBody>
      <dsp:txXfrm>
        <a:off x="4166832" y="2240707"/>
        <a:ext cx="2479591" cy="833669"/>
      </dsp:txXfrm>
    </dsp:sp>
    <dsp:sp modelId="{09B3488F-09C8-4A78-A74E-12AFF6654963}">
      <dsp:nvSpPr>
        <dsp:cNvPr id="0" name=""/>
        <dsp:cNvSpPr/>
      </dsp:nvSpPr>
      <dsp:spPr>
        <a:xfrm>
          <a:off x="3882104" y="886454"/>
          <a:ext cx="258791" cy="2878017"/>
        </a:xfrm>
        <a:custGeom>
          <a:avLst/>
          <a:gdLst/>
          <a:ahLst/>
          <a:cxnLst/>
          <a:rect l="0" t="0" r="0" b="0"/>
          <a:pathLst>
            <a:path>
              <a:moveTo>
                <a:pt x="0" y="0"/>
              </a:moveTo>
              <a:lnTo>
                <a:pt x="0" y="2878017"/>
              </a:lnTo>
              <a:lnTo>
                <a:pt x="258791" y="2878017"/>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4D055E3E-792E-46F0-A547-823257530C0A}">
      <dsp:nvSpPr>
        <dsp:cNvPr id="0" name=""/>
        <dsp:cNvSpPr/>
      </dsp:nvSpPr>
      <dsp:spPr>
        <a:xfrm>
          <a:off x="4140895" y="3321700"/>
          <a:ext cx="2531479" cy="885543"/>
        </a:xfrm>
        <a:prstGeom prst="roundRect">
          <a:avLst>
            <a:gd name="adj" fmla="val 10000"/>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Segoe UI" panose="020B0502040204020203" pitchFamily="34" charset="0"/>
              <a:cs typeface="Segoe UI" panose="020B0502040204020203" pitchFamily="34" charset="0"/>
            </a:rPr>
            <a:t>Desarrollado en Python</a:t>
          </a:r>
          <a:endParaRPr lang="es-CO" sz="2000" kern="1200" dirty="0"/>
        </a:p>
      </dsp:txBody>
      <dsp:txXfrm>
        <a:off x="4166832" y="3347637"/>
        <a:ext cx="2479605" cy="8336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4CBBCC-D5E8-499F-84FB-F90060CF7A44}">
      <dsp:nvSpPr>
        <dsp:cNvPr id="0" name=""/>
        <dsp:cNvSpPr/>
      </dsp:nvSpPr>
      <dsp:spPr>
        <a:xfrm>
          <a:off x="4546" y="583412"/>
          <a:ext cx="1861609" cy="1861609"/>
        </a:xfrm>
        <a:prstGeom prst="roundRect">
          <a:avLst>
            <a:gd name="adj" fmla="val 10000"/>
          </a:avLst>
        </a:prstGeom>
        <a:solidFill>
          <a:schemeClr val="accent4">
            <a:tint val="50000"/>
            <a:hueOff val="0"/>
            <a:satOff val="0"/>
            <a:lumOff val="0"/>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24429C6-6348-43AA-AC42-411033C27606}">
      <dsp:nvSpPr>
        <dsp:cNvPr id="0" name=""/>
        <dsp:cNvSpPr/>
      </dsp:nvSpPr>
      <dsp:spPr>
        <a:xfrm>
          <a:off x="3607" y="476537"/>
          <a:ext cx="2104753" cy="2090922"/>
        </a:xfrm>
        <a:prstGeom prst="roundRect">
          <a:avLst>
            <a:gd name="adj" fmla="val 10000"/>
          </a:avLst>
        </a:prstGeom>
        <a:solidFill>
          <a:schemeClr val="tx2">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Salsa </a:t>
          </a:r>
          <a:r>
            <a:rPr lang="es-MX" sz="2100" kern="12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entre los años 1955 y 1995.</a:t>
          </a:r>
          <a:endParaRPr lang="es-CO" sz="2100" kern="1200" dirty="0">
            <a:effectLst>
              <a:outerShdw blurRad="38100" dist="38100" dir="2700000" algn="tl">
                <a:srgbClr val="000000">
                  <a:alpha val="43137"/>
                </a:srgbClr>
              </a:outerShdw>
            </a:effectLst>
          </a:endParaRPr>
        </a:p>
      </dsp:txBody>
      <dsp:txXfrm>
        <a:off x="64848" y="537778"/>
        <a:ext cx="1982271" cy="1968440"/>
      </dsp:txXfrm>
    </dsp:sp>
    <dsp:sp modelId="{4EA5FEB4-B2C6-4CA1-B3E1-4785974FCA9E}">
      <dsp:nvSpPr>
        <dsp:cNvPr id="0" name=""/>
        <dsp:cNvSpPr/>
      </dsp:nvSpPr>
      <dsp:spPr>
        <a:xfrm rot="4809">
          <a:off x="2267292" y="1292700"/>
          <a:ext cx="401137" cy="447318"/>
        </a:xfrm>
        <a:prstGeom prst="rightArrow">
          <a:avLst>
            <a:gd name="adj1" fmla="val 60000"/>
            <a:gd name="adj2" fmla="val 50000"/>
          </a:avLst>
        </a:prstGeom>
        <a:solidFill>
          <a:schemeClr val="accent1"/>
        </a:soli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CO" sz="1700" kern="1200"/>
        </a:p>
      </dsp:txBody>
      <dsp:txXfrm>
        <a:off x="2267292" y="1382080"/>
        <a:ext cx="280796" cy="268390"/>
      </dsp:txXfrm>
    </dsp:sp>
    <dsp:sp modelId="{370974F7-1E77-4BE3-826F-F04D089FC053}">
      <dsp:nvSpPr>
        <dsp:cNvPr id="0" name=""/>
        <dsp:cNvSpPr/>
      </dsp:nvSpPr>
      <dsp:spPr>
        <a:xfrm>
          <a:off x="3012262" y="587619"/>
          <a:ext cx="1861609" cy="1861609"/>
        </a:xfrm>
        <a:prstGeom prst="roundRect">
          <a:avLst>
            <a:gd name="adj" fmla="val 10000"/>
          </a:avLst>
        </a:prstGeom>
        <a:solidFill>
          <a:schemeClr val="accent4">
            <a:tint val="50000"/>
            <a:hueOff val="-1962696"/>
            <a:satOff val="9881"/>
            <a:lumOff val="6361"/>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72AA9BA-8D05-4161-B60F-8BF315A9AB81}">
      <dsp:nvSpPr>
        <dsp:cNvPr id="0" name=""/>
        <dsp:cNvSpPr/>
      </dsp:nvSpPr>
      <dsp:spPr>
        <a:xfrm>
          <a:off x="2951789" y="497275"/>
          <a:ext cx="2025784" cy="2074093"/>
        </a:xfrm>
        <a:prstGeom prst="roundRect">
          <a:avLst>
            <a:gd name="adj" fmla="val 10000"/>
          </a:avLst>
        </a:prstGeom>
        <a:solidFill>
          <a:schemeClr val="tx2">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424 canciones</a:t>
          </a:r>
          <a:endParaRPr lang="es-CO" sz="2100" kern="1200" dirty="0">
            <a:effectLst>
              <a:outerShdw blurRad="38100" dist="38100" dir="2700000" algn="tl">
                <a:srgbClr val="000000">
                  <a:alpha val="43137"/>
                </a:srgbClr>
              </a:outerShdw>
            </a:effectLst>
          </a:endParaRPr>
        </a:p>
      </dsp:txBody>
      <dsp:txXfrm>
        <a:off x="3011122" y="556608"/>
        <a:ext cx="1907118" cy="1955427"/>
      </dsp:txXfrm>
    </dsp:sp>
    <dsp:sp modelId="{21EF6321-47CE-4B2A-B43A-CEB8968246A2}">
      <dsp:nvSpPr>
        <dsp:cNvPr id="0" name=""/>
        <dsp:cNvSpPr/>
      </dsp:nvSpPr>
      <dsp:spPr>
        <a:xfrm rot="21592421">
          <a:off x="5261188" y="1291431"/>
          <a:ext cx="387318" cy="447318"/>
        </a:xfrm>
        <a:prstGeom prst="rightArrow">
          <a:avLst>
            <a:gd name="adj1" fmla="val 60000"/>
            <a:gd name="adj2" fmla="val 50000"/>
          </a:avLst>
        </a:prstGeom>
        <a:solidFill>
          <a:schemeClr val="accent1"/>
        </a:soli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CO" sz="1700" kern="1200"/>
        </a:p>
      </dsp:txBody>
      <dsp:txXfrm>
        <a:off x="5261188" y="1381023"/>
        <a:ext cx="271123" cy="268390"/>
      </dsp:txXfrm>
    </dsp:sp>
    <dsp:sp modelId="{E8226FCF-EC3F-4D66-83CE-51874664215F}">
      <dsp:nvSpPr>
        <dsp:cNvPr id="0" name=""/>
        <dsp:cNvSpPr/>
      </dsp:nvSpPr>
      <dsp:spPr>
        <a:xfrm>
          <a:off x="5980493" y="581075"/>
          <a:ext cx="1861609" cy="1861609"/>
        </a:xfrm>
        <a:prstGeom prst="roundRect">
          <a:avLst>
            <a:gd name="adj" fmla="val 10000"/>
          </a:avLst>
        </a:prstGeom>
        <a:solidFill>
          <a:schemeClr val="accent4">
            <a:tint val="50000"/>
            <a:hueOff val="-3925392"/>
            <a:satOff val="19763"/>
            <a:lumOff val="12722"/>
            <a:alphaOff val="0"/>
          </a:schemeClr>
        </a:soli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BFBD46F-E27E-4396-A765-968819D3E121}">
      <dsp:nvSpPr>
        <dsp:cNvPr id="0" name=""/>
        <dsp:cNvSpPr/>
      </dsp:nvSpPr>
      <dsp:spPr>
        <a:xfrm>
          <a:off x="5815742" y="454225"/>
          <a:ext cx="2012027" cy="2100267"/>
        </a:xfrm>
        <a:prstGeom prst="roundRect">
          <a:avLst>
            <a:gd name="adj" fmla="val 10000"/>
          </a:avLst>
        </a:prstGeom>
        <a:solidFill>
          <a:schemeClr val="tx2">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s-ES" sz="2100" kern="12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Mp3 </a:t>
          </a:r>
          <a:endParaRPr lang="es-CO" sz="2100" kern="1200" dirty="0">
            <a:effectLst>
              <a:outerShdw blurRad="38100" dist="38100" dir="2700000" algn="tl">
                <a:srgbClr val="000000">
                  <a:alpha val="43137"/>
                </a:srgbClr>
              </a:outerShdw>
            </a:effectLst>
          </a:endParaRPr>
        </a:p>
        <a:p>
          <a:pPr marL="171450" lvl="1" indent="-171450" algn="l" defTabSz="711200">
            <a:lnSpc>
              <a:spcPct val="90000"/>
            </a:lnSpc>
            <a:spcBef>
              <a:spcPct val="0"/>
            </a:spcBef>
            <a:spcAft>
              <a:spcPct val="15000"/>
            </a:spcAft>
            <a:buChar char="•"/>
          </a:pPr>
          <a:r>
            <a:rPr lang="es-MX" sz="1600" kern="1200" dirty="0">
              <a:latin typeface="Segoe UI" panose="020B0502040204020203" pitchFamily="34" charset="0"/>
              <a:cs typeface="Segoe UI" panose="020B0502040204020203" pitchFamily="34" charset="0"/>
            </a:rPr>
            <a:t>Frecuencia de muestreo de 48000 Hz</a:t>
          </a:r>
          <a:endParaRPr lang="es-CO" sz="1600" kern="1200" dirty="0"/>
        </a:p>
        <a:p>
          <a:pPr marL="171450" lvl="1" indent="-171450" algn="l" defTabSz="711200">
            <a:lnSpc>
              <a:spcPct val="90000"/>
            </a:lnSpc>
            <a:spcBef>
              <a:spcPct val="0"/>
            </a:spcBef>
            <a:spcAft>
              <a:spcPct val="15000"/>
            </a:spcAft>
            <a:buChar char="•"/>
          </a:pPr>
          <a:r>
            <a:rPr lang="es-MX" sz="1600" kern="1200" dirty="0">
              <a:latin typeface="Segoe UI" panose="020B0502040204020203" pitchFamily="34" charset="0"/>
              <a:cs typeface="Segoe UI" panose="020B0502040204020203" pitchFamily="34" charset="0"/>
            </a:rPr>
            <a:t>Velocidad de bits de 128 kbps.</a:t>
          </a:r>
          <a:endParaRPr lang="es-CO" sz="1600" kern="1200" dirty="0"/>
        </a:p>
      </dsp:txBody>
      <dsp:txXfrm>
        <a:off x="5874672" y="513155"/>
        <a:ext cx="1894167" cy="19824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A53C8-0A64-49F1-86A8-0E097676F225}">
      <dsp:nvSpPr>
        <dsp:cNvPr id="0" name=""/>
        <dsp:cNvSpPr/>
      </dsp:nvSpPr>
      <dsp:spPr>
        <a:xfrm rot="10800000">
          <a:off x="1303273" y="1895"/>
          <a:ext cx="4053840" cy="1128772"/>
        </a:xfrm>
        <a:prstGeom prst="homePlate">
          <a:avLst/>
        </a:prstGeom>
        <a:solidFill>
          <a:schemeClr val="tx2">
            <a:lumMod val="20000"/>
            <a:lumOff val="8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Software para marcar el pulso en las canciones</a:t>
          </a:r>
        </a:p>
      </dsp:txBody>
      <dsp:txXfrm rot="10800000">
        <a:off x="1585466" y="1895"/>
        <a:ext cx="3771647" cy="1128772"/>
      </dsp:txXfrm>
    </dsp:sp>
    <dsp:sp modelId="{2B15F871-592E-4FEC-A048-A16374D13EB3}">
      <dsp:nvSpPr>
        <dsp:cNvPr id="0" name=""/>
        <dsp:cNvSpPr/>
      </dsp:nvSpPr>
      <dsp:spPr>
        <a:xfrm>
          <a:off x="738886" y="1895"/>
          <a:ext cx="1128772" cy="1128772"/>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17474D0C-15B5-46D4-A81A-4956EB454A83}">
      <dsp:nvSpPr>
        <dsp:cNvPr id="0" name=""/>
        <dsp:cNvSpPr/>
      </dsp:nvSpPr>
      <dsp:spPr>
        <a:xfrm rot="10800000">
          <a:off x="1303273" y="1467613"/>
          <a:ext cx="4053840" cy="1128772"/>
        </a:xfrm>
        <a:prstGeom prst="homePlate">
          <a:avLst/>
        </a:prstGeom>
        <a:solidFill>
          <a:schemeClr val="accent2">
            <a:lumMod val="20000"/>
            <a:lumOff val="8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Canciones de salsa con la ubicación del pulso</a:t>
          </a:r>
        </a:p>
      </dsp:txBody>
      <dsp:txXfrm rot="10800000">
        <a:off x="1585466" y="1467613"/>
        <a:ext cx="3771647" cy="1128772"/>
      </dsp:txXfrm>
    </dsp:sp>
    <dsp:sp modelId="{68928815-8AEF-4994-B3CD-B9BB3DAC75AA}">
      <dsp:nvSpPr>
        <dsp:cNvPr id="0" name=""/>
        <dsp:cNvSpPr/>
      </dsp:nvSpPr>
      <dsp:spPr>
        <a:xfrm>
          <a:off x="738886" y="1467613"/>
          <a:ext cx="1128772" cy="1128772"/>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9CC47A49-8679-41EF-BFE8-8E04569226EE}">
      <dsp:nvSpPr>
        <dsp:cNvPr id="0" name=""/>
        <dsp:cNvSpPr/>
      </dsp:nvSpPr>
      <dsp:spPr>
        <a:xfrm rot="10800000">
          <a:off x="1303273" y="2933332"/>
          <a:ext cx="4053840" cy="1128772"/>
        </a:xfrm>
        <a:prstGeom prst="homePlate">
          <a:avLst/>
        </a:prstGeom>
        <a:solidFill>
          <a:schemeClr val="accent6">
            <a:lumMod val="40000"/>
            <a:lumOff val="6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Modelo para predicción de la ubicación del pulso</a:t>
          </a:r>
        </a:p>
      </dsp:txBody>
      <dsp:txXfrm rot="10800000">
        <a:off x="1585466" y="2933332"/>
        <a:ext cx="3771647" cy="1128772"/>
      </dsp:txXfrm>
    </dsp:sp>
    <dsp:sp modelId="{C5DEEB1A-C413-4065-BAE2-0033F8B5FAAB}">
      <dsp:nvSpPr>
        <dsp:cNvPr id="0" name=""/>
        <dsp:cNvSpPr/>
      </dsp:nvSpPr>
      <dsp:spPr>
        <a:xfrm>
          <a:off x="738886" y="2933332"/>
          <a:ext cx="1128772" cy="1128772"/>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A53C8-0A64-49F1-86A8-0E097676F225}">
      <dsp:nvSpPr>
        <dsp:cNvPr id="0" name=""/>
        <dsp:cNvSpPr/>
      </dsp:nvSpPr>
      <dsp:spPr>
        <a:xfrm rot="10800000">
          <a:off x="1303273" y="1895"/>
          <a:ext cx="4053840" cy="1128772"/>
        </a:xfrm>
        <a:prstGeom prst="homePlate">
          <a:avLst/>
        </a:prstGeom>
        <a:solidFill>
          <a:schemeClr val="tx2">
            <a:lumMod val="20000"/>
            <a:lumOff val="8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Software para marcar el pulso en las canciones</a:t>
          </a:r>
        </a:p>
      </dsp:txBody>
      <dsp:txXfrm rot="10800000">
        <a:off x="1585466" y="1895"/>
        <a:ext cx="3771647" cy="1128772"/>
      </dsp:txXfrm>
    </dsp:sp>
    <dsp:sp modelId="{2B15F871-592E-4FEC-A048-A16374D13EB3}">
      <dsp:nvSpPr>
        <dsp:cNvPr id="0" name=""/>
        <dsp:cNvSpPr/>
      </dsp:nvSpPr>
      <dsp:spPr>
        <a:xfrm>
          <a:off x="738886" y="1895"/>
          <a:ext cx="1128772" cy="1128772"/>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17474D0C-15B5-46D4-A81A-4956EB454A83}">
      <dsp:nvSpPr>
        <dsp:cNvPr id="0" name=""/>
        <dsp:cNvSpPr/>
      </dsp:nvSpPr>
      <dsp:spPr>
        <a:xfrm rot="10800000">
          <a:off x="1303273" y="1467613"/>
          <a:ext cx="4053840" cy="1128772"/>
        </a:xfrm>
        <a:prstGeom prst="homePlate">
          <a:avLst/>
        </a:prstGeom>
        <a:solidFill>
          <a:schemeClr val="accent2">
            <a:lumMod val="20000"/>
            <a:lumOff val="8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Canciones de salsa con la ubicación del pulso</a:t>
          </a:r>
        </a:p>
      </dsp:txBody>
      <dsp:txXfrm rot="10800000">
        <a:off x="1585466" y="1467613"/>
        <a:ext cx="3771647" cy="1128772"/>
      </dsp:txXfrm>
    </dsp:sp>
    <dsp:sp modelId="{68928815-8AEF-4994-B3CD-B9BB3DAC75AA}">
      <dsp:nvSpPr>
        <dsp:cNvPr id="0" name=""/>
        <dsp:cNvSpPr/>
      </dsp:nvSpPr>
      <dsp:spPr>
        <a:xfrm>
          <a:off x="738886" y="1467613"/>
          <a:ext cx="1128772" cy="1128772"/>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9CC47A49-8679-41EF-BFE8-8E04569226EE}">
      <dsp:nvSpPr>
        <dsp:cNvPr id="0" name=""/>
        <dsp:cNvSpPr/>
      </dsp:nvSpPr>
      <dsp:spPr>
        <a:xfrm rot="10800000">
          <a:off x="1303273" y="2933332"/>
          <a:ext cx="4053840" cy="1128772"/>
        </a:xfrm>
        <a:prstGeom prst="homePlate">
          <a:avLst/>
        </a:prstGeom>
        <a:solidFill>
          <a:schemeClr val="accent6">
            <a:lumMod val="40000"/>
            <a:lumOff val="60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solidFill>
                <a:schemeClr val="tx1"/>
              </a:solidFill>
            </a:rPr>
            <a:t>Modelo para predicción de la ubicación del pulso</a:t>
          </a:r>
        </a:p>
      </dsp:txBody>
      <dsp:txXfrm rot="10800000">
        <a:off x="1585466" y="2933332"/>
        <a:ext cx="3771647" cy="1128772"/>
      </dsp:txXfrm>
    </dsp:sp>
    <dsp:sp modelId="{C5DEEB1A-C413-4065-BAE2-0033F8B5FAAB}">
      <dsp:nvSpPr>
        <dsp:cNvPr id="0" name=""/>
        <dsp:cNvSpPr/>
      </dsp:nvSpPr>
      <dsp:spPr>
        <a:xfrm>
          <a:off x="738886" y="2933332"/>
          <a:ext cx="1128772" cy="1128772"/>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7FED2-6442-4CBA-B026-E81D3A5704E2}">
      <dsp:nvSpPr>
        <dsp:cNvPr id="0" name=""/>
        <dsp:cNvSpPr/>
      </dsp:nvSpPr>
      <dsp:spPr>
        <a:xfrm>
          <a:off x="6320" y="1709984"/>
          <a:ext cx="1889092" cy="1133455"/>
        </a:xfrm>
        <a:prstGeom prst="roundRect">
          <a:avLst>
            <a:gd name="adj" fmla="val 1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Unificación series de tiempo</a:t>
          </a:r>
        </a:p>
      </dsp:txBody>
      <dsp:txXfrm>
        <a:off x="39518" y="1743182"/>
        <a:ext cx="1822696" cy="1067059"/>
      </dsp:txXfrm>
    </dsp:sp>
    <dsp:sp modelId="{A83925EB-DED8-4982-8A95-D88D223CF2BC}">
      <dsp:nvSpPr>
        <dsp:cNvPr id="0" name=""/>
        <dsp:cNvSpPr/>
      </dsp:nvSpPr>
      <dsp:spPr>
        <a:xfrm>
          <a:off x="2084322" y="2042464"/>
          <a:ext cx="400487" cy="468494"/>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ES" sz="1700" kern="1200"/>
        </a:p>
      </dsp:txBody>
      <dsp:txXfrm>
        <a:off x="2084322" y="2136163"/>
        <a:ext cx="280341" cy="281096"/>
      </dsp:txXfrm>
    </dsp:sp>
    <dsp:sp modelId="{076DF203-1186-4706-8F1B-23E78654DE4B}">
      <dsp:nvSpPr>
        <dsp:cNvPr id="0" name=""/>
        <dsp:cNvSpPr/>
      </dsp:nvSpPr>
      <dsp:spPr>
        <a:xfrm>
          <a:off x="2651050" y="1709984"/>
          <a:ext cx="1889092" cy="113345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Extracción características canción</a:t>
          </a:r>
        </a:p>
      </dsp:txBody>
      <dsp:txXfrm>
        <a:off x="2684248" y="1743182"/>
        <a:ext cx="1822696" cy="1067059"/>
      </dsp:txXfrm>
    </dsp:sp>
    <dsp:sp modelId="{22447245-F589-4ED3-9CF2-F45AAE57FAA6}">
      <dsp:nvSpPr>
        <dsp:cNvPr id="0" name=""/>
        <dsp:cNvSpPr/>
      </dsp:nvSpPr>
      <dsp:spPr>
        <a:xfrm>
          <a:off x="4729052" y="2042464"/>
          <a:ext cx="400487" cy="468494"/>
        </a:xfrm>
        <a:prstGeom prst="rightArrow">
          <a:avLst>
            <a:gd name="adj1" fmla="val 60000"/>
            <a:gd name="adj2" fmla="val 50000"/>
          </a:avLst>
        </a:prstGeom>
        <a:solidFill>
          <a:schemeClr val="accent1">
            <a:shade val="90000"/>
            <a:hueOff val="375112"/>
            <a:satOff val="-6927"/>
            <a:lumOff val="321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ES" sz="1700" kern="1200"/>
        </a:p>
      </dsp:txBody>
      <dsp:txXfrm>
        <a:off x="4729052" y="2136163"/>
        <a:ext cx="280341" cy="281096"/>
      </dsp:txXfrm>
    </dsp:sp>
    <dsp:sp modelId="{09F5CA42-2A4C-4C13-85F7-57BCEB22A2B5}">
      <dsp:nvSpPr>
        <dsp:cNvPr id="0" name=""/>
        <dsp:cNvSpPr/>
      </dsp:nvSpPr>
      <dsp:spPr>
        <a:xfrm>
          <a:off x="5295779" y="1709984"/>
          <a:ext cx="1889092" cy="1133455"/>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Creación datos entrada del modelo</a:t>
          </a:r>
        </a:p>
      </dsp:txBody>
      <dsp:txXfrm>
        <a:off x="5328977" y="1743182"/>
        <a:ext cx="1822696" cy="10670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7FED2-6442-4CBA-B026-E81D3A5704E2}">
      <dsp:nvSpPr>
        <dsp:cNvPr id="0" name=""/>
        <dsp:cNvSpPr/>
      </dsp:nvSpPr>
      <dsp:spPr>
        <a:xfrm>
          <a:off x="6320" y="1709984"/>
          <a:ext cx="1889092" cy="1133455"/>
        </a:xfrm>
        <a:prstGeom prst="roundRect">
          <a:avLst>
            <a:gd name="adj" fmla="val 1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Unificación series de tiempo</a:t>
          </a:r>
        </a:p>
      </dsp:txBody>
      <dsp:txXfrm>
        <a:off x="39518" y="1743182"/>
        <a:ext cx="1822696" cy="1067059"/>
      </dsp:txXfrm>
    </dsp:sp>
    <dsp:sp modelId="{A83925EB-DED8-4982-8A95-D88D223CF2BC}">
      <dsp:nvSpPr>
        <dsp:cNvPr id="0" name=""/>
        <dsp:cNvSpPr/>
      </dsp:nvSpPr>
      <dsp:spPr>
        <a:xfrm>
          <a:off x="2084322" y="2042464"/>
          <a:ext cx="400487" cy="468494"/>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ES" sz="1700" kern="1200"/>
        </a:p>
      </dsp:txBody>
      <dsp:txXfrm>
        <a:off x="2084322" y="2136163"/>
        <a:ext cx="280341" cy="281096"/>
      </dsp:txXfrm>
    </dsp:sp>
    <dsp:sp modelId="{076DF203-1186-4706-8F1B-23E78654DE4B}">
      <dsp:nvSpPr>
        <dsp:cNvPr id="0" name=""/>
        <dsp:cNvSpPr/>
      </dsp:nvSpPr>
      <dsp:spPr>
        <a:xfrm>
          <a:off x="2651050" y="1709984"/>
          <a:ext cx="1889092" cy="113345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Extracción características canción</a:t>
          </a:r>
        </a:p>
      </dsp:txBody>
      <dsp:txXfrm>
        <a:off x="2684248" y="1743182"/>
        <a:ext cx="1822696" cy="1067059"/>
      </dsp:txXfrm>
    </dsp:sp>
    <dsp:sp modelId="{22447245-F589-4ED3-9CF2-F45AAE57FAA6}">
      <dsp:nvSpPr>
        <dsp:cNvPr id="0" name=""/>
        <dsp:cNvSpPr/>
      </dsp:nvSpPr>
      <dsp:spPr>
        <a:xfrm>
          <a:off x="4729052" y="2042464"/>
          <a:ext cx="400487" cy="468494"/>
        </a:xfrm>
        <a:prstGeom prst="rightArrow">
          <a:avLst>
            <a:gd name="adj1" fmla="val 60000"/>
            <a:gd name="adj2" fmla="val 50000"/>
          </a:avLst>
        </a:prstGeom>
        <a:solidFill>
          <a:schemeClr val="accent1">
            <a:shade val="90000"/>
            <a:hueOff val="375112"/>
            <a:satOff val="-6927"/>
            <a:lumOff val="321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ES" sz="1700" kern="1200"/>
        </a:p>
      </dsp:txBody>
      <dsp:txXfrm>
        <a:off x="4729052" y="2136163"/>
        <a:ext cx="280341" cy="281096"/>
      </dsp:txXfrm>
    </dsp:sp>
    <dsp:sp modelId="{09F5CA42-2A4C-4C13-85F7-57BCEB22A2B5}">
      <dsp:nvSpPr>
        <dsp:cNvPr id="0" name=""/>
        <dsp:cNvSpPr/>
      </dsp:nvSpPr>
      <dsp:spPr>
        <a:xfrm>
          <a:off x="5295779" y="1709984"/>
          <a:ext cx="1889092" cy="1133455"/>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Creación datos entrada del modelo</a:t>
          </a:r>
        </a:p>
      </dsp:txBody>
      <dsp:txXfrm>
        <a:off x="5328977" y="1743182"/>
        <a:ext cx="1822696" cy="10670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7FED2-6442-4CBA-B026-E81D3A5704E2}">
      <dsp:nvSpPr>
        <dsp:cNvPr id="0" name=""/>
        <dsp:cNvSpPr/>
      </dsp:nvSpPr>
      <dsp:spPr>
        <a:xfrm>
          <a:off x="6320" y="1709984"/>
          <a:ext cx="1889092" cy="1133455"/>
        </a:xfrm>
        <a:prstGeom prst="roundRect">
          <a:avLst>
            <a:gd name="adj" fmla="val 1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Unificación series de tiempo</a:t>
          </a:r>
        </a:p>
      </dsp:txBody>
      <dsp:txXfrm>
        <a:off x="39518" y="1743182"/>
        <a:ext cx="1822696" cy="1067059"/>
      </dsp:txXfrm>
    </dsp:sp>
    <dsp:sp modelId="{A83925EB-DED8-4982-8A95-D88D223CF2BC}">
      <dsp:nvSpPr>
        <dsp:cNvPr id="0" name=""/>
        <dsp:cNvSpPr/>
      </dsp:nvSpPr>
      <dsp:spPr>
        <a:xfrm>
          <a:off x="2084322" y="2042464"/>
          <a:ext cx="400487" cy="468494"/>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ES" sz="1700" kern="1200"/>
        </a:p>
      </dsp:txBody>
      <dsp:txXfrm>
        <a:off x="2084322" y="2136163"/>
        <a:ext cx="280341" cy="281096"/>
      </dsp:txXfrm>
    </dsp:sp>
    <dsp:sp modelId="{076DF203-1186-4706-8F1B-23E78654DE4B}">
      <dsp:nvSpPr>
        <dsp:cNvPr id="0" name=""/>
        <dsp:cNvSpPr/>
      </dsp:nvSpPr>
      <dsp:spPr>
        <a:xfrm>
          <a:off x="2651050" y="1709984"/>
          <a:ext cx="1889092" cy="113345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Extracción características canción</a:t>
          </a:r>
        </a:p>
      </dsp:txBody>
      <dsp:txXfrm>
        <a:off x="2684248" y="1743182"/>
        <a:ext cx="1822696" cy="1067059"/>
      </dsp:txXfrm>
    </dsp:sp>
    <dsp:sp modelId="{22447245-F589-4ED3-9CF2-F45AAE57FAA6}">
      <dsp:nvSpPr>
        <dsp:cNvPr id="0" name=""/>
        <dsp:cNvSpPr/>
      </dsp:nvSpPr>
      <dsp:spPr>
        <a:xfrm>
          <a:off x="4729052" y="2042464"/>
          <a:ext cx="400487" cy="468494"/>
        </a:xfrm>
        <a:prstGeom prst="rightArrow">
          <a:avLst>
            <a:gd name="adj1" fmla="val 60000"/>
            <a:gd name="adj2" fmla="val 50000"/>
          </a:avLst>
        </a:prstGeom>
        <a:solidFill>
          <a:schemeClr val="accent1">
            <a:shade val="90000"/>
            <a:hueOff val="375112"/>
            <a:satOff val="-6927"/>
            <a:lumOff val="321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ES" sz="1700" kern="1200"/>
        </a:p>
      </dsp:txBody>
      <dsp:txXfrm>
        <a:off x="4729052" y="2136163"/>
        <a:ext cx="280341" cy="281096"/>
      </dsp:txXfrm>
    </dsp:sp>
    <dsp:sp modelId="{09F5CA42-2A4C-4C13-85F7-57BCEB22A2B5}">
      <dsp:nvSpPr>
        <dsp:cNvPr id="0" name=""/>
        <dsp:cNvSpPr/>
      </dsp:nvSpPr>
      <dsp:spPr>
        <a:xfrm>
          <a:off x="5295779" y="1709984"/>
          <a:ext cx="1889092" cy="1133455"/>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Creación datos entrada del modelo</a:t>
          </a:r>
        </a:p>
      </dsp:txBody>
      <dsp:txXfrm>
        <a:off x="5328977" y="1743182"/>
        <a:ext cx="1822696" cy="106705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BF88C-8E27-E648-BB1A-C7334FA51660}" type="datetimeFigureOut">
              <a:rPr lang="es-ES_tradnl" smtClean="0"/>
              <a:t>12/12/2019</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6CFDA-8BAE-B34D-8877-C274CF2E7EA0}" type="slidenum">
              <a:rPr lang="es-ES_tradnl" smtClean="0"/>
              <a:t>‹Nº›</a:t>
            </a:fld>
            <a:endParaRPr lang="es-ES_tradnl"/>
          </a:p>
        </p:txBody>
      </p:sp>
    </p:spTree>
    <p:extLst>
      <p:ext uri="{BB962C8B-B14F-4D97-AF65-F5344CB8AC3E}">
        <p14:creationId xmlns:p14="http://schemas.microsoft.com/office/powerpoint/2010/main" val="211006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1</a:t>
            </a:fld>
            <a:endParaRPr lang="es-ES_tradnl"/>
          </a:p>
        </p:txBody>
      </p:sp>
    </p:spTree>
    <p:extLst>
      <p:ext uri="{BB962C8B-B14F-4D97-AF65-F5344CB8AC3E}">
        <p14:creationId xmlns:p14="http://schemas.microsoft.com/office/powerpoint/2010/main" val="404647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Cambiar a 7, poner estructura en poner segunda con negrilla y dos </a:t>
            </a:r>
            <a:r>
              <a:rPr lang="es-ES" dirty="0" err="1"/>
              <a:t>puntosy</a:t>
            </a:r>
            <a:r>
              <a:rPr lang="es-ES" dirty="0"/>
              <a:t> en cada avance</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CFDA-8BAE-B34D-8877-C274CF2E7EA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67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72CB4E-54E1-4AE6-9E4D-D975D7CF517F}" type="slidenum">
              <a:rPr kumimoji="0" lang="es-ES" sz="13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s-ES" sz="13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1587334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72CB4E-54E1-4AE6-9E4D-D975D7CF517F}" type="slidenum">
              <a:rPr kumimoji="0" lang="es-ES" sz="13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s-ES" sz="13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1587334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Cambiar a 7, poner estructura en poner segunda con negrilla y dos </a:t>
            </a:r>
            <a:r>
              <a:rPr lang="es-ES" dirty="0" err="1"/>
              <a:t>puntosy</a:t>
            </a:r>
            <a:r>
              <a:rPr lang="es-ES" dirty="0"/>
              <a:t> en cada avance</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CFDA-8BAE-B34D-8877-C274CF2E7EA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981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Salsa es un genero musical bailable que tuvo su origen en Cuba y Puerto Rico. Donde sus representantes emigraron a Estados Unidos e hicieron popular esta música. Es por esto que la salsa es una combinación de géneros latinoamericanos y ritmos estadounidenses. Genero que se volvió muy popular entre los años 60 y 70.</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14</a:t>
            </a:fld>
            <a:endParaRPr lang="es-ES_tradnl"/>
          </a:p>
        </p:txBody>
      </p:sp>
    </p:spTree>
    <p:extLst>
      <p:ext uri="{BB962C8B-B14F-4D97-AF65-F5344CB8AC3E}">
        <p14:creationId xmlns:p14="http://schemas.microsoft.com/office/powerpoint/2010/main" val="2267724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Son eventos temporales, sincrónicos y repetitivos que generan patrones predecibles a lo largo de la canción. Encontrar el pulso es una actividad humana, pero es difícil para los computadores, ya que no esta en la música sino en la mente.</a:t>
            </a:r>
          </a:p>
          <a:p>
            <a:endParaRPr lang="es-ES" dirty="0"/>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15</a:t>
            </a:fld>
            <a:endParaRPr lang="es-ES_tradnl"/>
          </a:p>
        </p:txBody>
      </p:sp>
    </p:spTree>
    <p:extLst>
      <p:ext uri="{BB962C8B-B14F-4D97-AF65-F5344CB8AC3E}">
        <p14:creationId xmlns:p14="http://schemas.microsoft.com/office/powerpoint/2010/main" val="2773878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detección del pulso es el procesamiento y análisis de una composición musical, que se hace para generar una predicción del pulso. Para esto el </a:t>
            </a:r>
            <a:r>
              <a:rPr lang="es-ES" dirty="0" err="1"/>
              <a:t>dataset</a:t>
            </a:r>
            <a:r>
              <a:rPr lang="es-ES" dirty="0"/>
              <a:t> mas utilizado es el </a:t>
            </a:r>
            <a:r>
              <a:rPr lang="es-ES" dirty="0" err="1"/>
              <a:t>ballroom</a:t>
            </a:r>
            <a:r>
              <a:rPr lang="es-ES" dirty="0"/>
              <a:t> que cuenta con una duración de 5 horas y 39 minutos y esta compuesto de canciones de géneros sencillos. </a:t>
            </a:r>
          </a:p>
          <a:p>
            <a:endParaRPr lang="es-ES" dirty="0"/>
          </a:p>
          <a:p>
            <a:r>
              <a:rPr lang="es-ES" dirty="0"/>
              <a:t>También tenemos que existe una comunidad llamada MIR que se encarga de desarrollar investigación en cuanto a la detección del pulso, ellos realizan conferencias llamadas ISMIR y concursos donde evalúan los modelos generados llamados MIREX.</a:t>
            </a:r>
          </a:p>
          <a:p>
            <a:endParaRPr lang="es-ES" dirty="0"/>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16</a:t>
            </a:fld>
            <a:endParaRPr lang="es-ES_tradnl"/>
          </a:p>
        </p:txBody>
      </p:sp>
    </p:spTree>
    <p:extLst>
      <p:ext uri="{BB962C8B-B14F-4D97-AF65-F5344CB8AC3E}">
        <p14:creationId xmlns:p14="http://schemas.microsoft.com/office/powerpoint/2010/main" val="3024098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Deep </a:t>
            </a:r>
            <a:r>
              <a:rPr lang="es-ES" dirty="0" err="1"/>
              <a:t>learning</a:t>
            </a:r>
            <a:r>
              <a:rPr lang="es-ES" dirty="0"/>
              <a:t> tiene como base las redes neuronales tradicionales, cuyo objetivo es partir de un conjunto de datos, encontrar patrones y aprender de ellos. Las redes neuronales tradicionales tienen problemas al enfrentar datos complejos como lo pueden ser imágenes o audio, por este motivo se utiliza Deep </a:t>
            </a:r>
            <a:r>
              <a:rPr lang="es-ES" dirty="0" err="1"/>
              <a:t>learning</a:t>
            </a:r>
            <a:r>
              <a:rPr lang="es-ES" dirty="0"/>
              <a:t>, en nuestro caso redes neuronales convolucionales.</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17</a:t>
            </a:fld>
            <a:endParaRPr lang="es-ES_tradnl"/>
          </a:p>
        </p:txBody>
      </p:sp>
    </p:spTree>
    <p:extLst>
      <p:ext uri="{BB962C8B-B14F-4D97-AF65-F5344CB8AC3E}">
        <p14:creationId xmlns:p14="http://schemas.microsoft.com/office/powerpoint/2010/main" val="2894446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18</a:t>
            </a:fld>
            <a:endParaRPr lang="es-ES_tradnl"/>
          </a:p>
        </p:txBody>
      </p:sp>
    </p:spTree>
    <p:extLst>
      <p:ext uri="{BB962C8B-B14F-4D97-AF65-F5344CB8AC3E}">
        <p14:creationId xmlns:p14="http://schemas.microsoft.com/office/powerpoint/2010/main" val="1248204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Cambiar a 7, poner estructura en poner segunda con negrilla y dos </a:t>
            </a:r>
            <a:r>
              <a:rPr lang="es-ES" dirty="0" err="1"/>
              <a:t>puntosy</a:t>
            </a:r>
            <a:r>
              <a:rPr lang="es-ES" dirty="0"/>
              <a:t> en cada avance</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CFDA-8BAE-B34D-8877-C274CF2E7EA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47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2</a:t>
            </a:fld>
            <a:endParaRPr lang="es-ES_tradnl"/>
          </a:p>
        </p:txBody>
      </p:sp>
    </p:spTree>
    <p:extLst>
      <p:ext uri="{BB962C8B-B14F-4D97-AF65-F5344CB8AC3E}">
        <p14:creationId xmlns:p14="http://schemas.microsoft.com/office/powerpoint/2010/main" val="4097646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elige el modelo incremental ya que permite la realización de cambios en el tamaño de los incrementos. Divide un proyecto en partes lo que permite que al acabara cada incremento se pueda recibir retroalimentación. Se producen entregas constantes, lo que permite tener una mejor interacción con el cliente.</a:t>
            </a:r>
          </a:p>
          <a:p>
            <a:endParaRPr lang="es-ES" dirty="0"/>
          </a:p>
          <a:p>
            <a:r>
              <a:rPr lang="es-ES" dirty="0"/>
              <a:t>El primer grupo de incrementos consiste en la realización del software para la marcación del pulso en las canciones, al culminar este, es posible realizar las sesiones de </a:t>
            </a:r>
            <a:r>
              <a:rPr lang="es-ES" dirty="0" err="1"/>
              <a:t>tagathon</a:t>
            </a:r>
            <a:r>
              <a:rPr lang="es-ES" dirty="0"/>
              <a:t> que consisten en que los estudiantes usan la herramienta para generar las anotaciones del pulso. Y posteriormente se ejecutan los incrementos de la creación del modelo de la predicción del pulso, en esta sección se utiliza la metodología CRIPS ya que es un proyecto donde se trabaja con analítica de datos y CRIPS es la mejor alternativa.</a:t>
            </a:r>
          </a:p>
          <a:p>
            <a:endParaRPr lang="es-ES" dirty="0"/>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20</a:t>
            </a:fld>
            <a:endParaRPr lang="es-ES_tradnl"/>
          </a:p>
        </p:txBody>
      </p:sp>
    </p:spTree>
    <p:extLst>
      <p:ext uri="{BB962C8B-B14F-4D97-AF65-F5344CB8AC3E}">
        <p14:creationId xmlns:p14="http://schemas.microsoft.com/office/powerpoint/2010/main" val="3561993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Cambiar a 7, poner estructura en poner segunda con negrilla y dos </a:t>
            </a:r>
            <a:r>
              <a:rPr lang="es-ES" dirty="0" err="1"/>
              <a:t>puntosy</a:t>
            </a:r>
            <a:r>
              <a:rPr lang="es-ES" dirty="0"/>
              <a:t> en cada avance</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CFDA-8BAE-B34D-8877-C274CF2E7EA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69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Cada canción 3 veces</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22</a:t>
            </a:fld>
            <a:endParaRPr lang="es-ES_tradnl"/>
          </a:p>
        </p:txBody>
      </p:sp>
    </p:spTree>
    <p:extLst>
      <p:ext uri="{BB962C8B-B14F-4D97-AF65-F5344CB8AC3E}">
        <p14:creationId xmlns:p14="http://schemas.microsoft.com/office/powerpoint/2010/main" val="467076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Ya con los requerimientos claros, se procede con la selección de las canciones estuvo a cargo de el director de la carrera de música mateo de los ríos, donde la tarea fue seleccionar canciones de salsa entre los años 1955 y 1995. El resultado fueron 424 canciones en diferentes formatos. Estos fueron convertidos a mp3 con estos parámetros.</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23</a:t>
            </a:fld>
            <a:endParaRPr lang="es-ES_tradnl"/>
          </a:p>
        </p:txBody>
      </p:sp>
    </p:spTree>
    <p:extLst>
      <p:ext uri="{BB962C8B-B14F-4D97-AF65-F5344CB8AC3E}">
        <p14:creationId xmlns:p14="http://schemas.microsoft.com/office/powerpoint/2010/main" val="2381601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 las canciones listas, se </a:t>
            </a:r>
            <a:r>
              <a:rPr lang="es-ES" dirty="0" err="1"/>
              <a:t>efectuo</a:t>
            </a:r>
            <a:r>
              <a:rPr lang="es-ES" dirty="0"/>
              <a:t> el desarrollo y despliegue del software. Esta es la vista que tienen los usuarios al usar la aplicación. Aquí deben ingresar su documento de identidad y pulsar el botón enviar para poder acceder a la generación de los datos.</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24</a:t>
            </a:fld>
            <a:endParaRPr lang="es-ES_tradnl"/>
          </a:p>
        </p:txBody>
      </p:sp>
    </p:spTree>
    <p:extLst>
      <p:ext uri="{BB962C8B-B14F-4D97-AF65-F5344CB8AC3E}">
        <p14:creationId xmlns:p14="http://schemas.microsoft.com/office/powerpoint/2010/main" val="3789186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Después de haber ingresado, los usuarios deben pasar por la etapa de calibración. En esta sección ellos escuchan una canción de 30 segundos creada por uno de los tutores en donde ya se conocen las ubicaciones de los pulsos. Todo esto para después poder compara con los datos generados y establecer una manera de evaluar a los usuarios.</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25</a:t>
            </a:fld>
            <a:endParaRPr lang="es-ES_tradnl"/>
          </a:p>
        </p:txBody>
      </p:sp>
    </p:spTree>
    <p:extLst>
      <p:ext uri="{BB962C8B-B14F-4D97-AF65-F5344CB8AC3E}">
        <p14:creationId xmlns:p14="http://schemas.microsoft.com/office/powerpoint/2010/main" val="2018066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 culminar la calibración se le muestra un mensaje al usuario donde puede elegir si continua practicando con la canción o si desea pasar a marcar canciones reales.</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26</a:t>
            </a:fld>
            <a:endParaRPr lang="es-ES_tradnl"/>
          </a:p>
        </p:txBody>
      </p:sp>
    </p:spTree>
    <p:extLst>
      <p:ext uri="{BB962C8B-B14F-4D97-AF65-F5344CB8AC3E}">
        <p14:creationId xmlns:p14="http://schemas.microsoft.com/office/powerpoint/2010/main" val="417945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el usuario decide continuar pasa a esta pantalla, donde debe reproducir la canción y marcar el pulso con la barra espaciadora. Debe marcar 10 canciones y luego pude elegir si desea tomar un descanso o continuar.</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27</a:t>
            </a:fld>
            <a:endParaRPr lang="es-ES_tradnl"/>
          </a:p>
        </p:txBody>
      </p:sp>
    </p:spTree>
    <p:extLst>
      <p:ext uri="{BB962C8B-B14F-4D97-AF65-F5344CB8AC3E}">
        <p14:creationId xmlns:p14="http://schemas.microsoft.com/office/powerpoint/2010/main" val="2037514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Hasta el momento ya tenemos preparado el software para marcar el pulso en las canciones de salsa. Ahora vamos a continuar con la explicación de como se generaron las canciones con la anotación del pulso.</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28</a:t>
            </a:fld>
            <a:endParaRPr lang="es-ES_tradnl"/>
          </a:p>
        </p:txBody>
      </p:sp>
    </p:spTree>
    <p:extLst>
      <p:ext uri="{BB962C8B-B14F-4D97-AF65-F5344CB8AC3E}">
        <p14:creationId xmlns:p14="http://schemas.microsoft.com/office/powerpoint/2010/main" val="3874613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esto se realizaron sesiones de </a:t>
            </a:r>
            <a:r>
              <a:rPr lang="es-ES" dirty="0" err="1"/>
              <a:t>tagathon</a:t>
            </a:r>
            <a:r>
              <a:rPr lang="es-ES" dirty="0"/>
              <a:t>, en donde se realizo una convocatoria por medio de correo electrónico y afiches repartidos por la universidad. Donde al final se </a:t>
            </a:r>
            <a:r>
              <a:rPr lang="es-ES" dirty="0" err="1"/>
              <a:t>anotron</a:t>
            </a:r>
            <a:r>
              <a:rPr lang="es-ES" dirty="0"/>
              <a:t> 364 canciones, que son aproximadamente 15 horas de audio, por medio de más de 20 participantes y más de 12 sesiones.</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29</a:t>
            </a:fld>
            <a:endParaRPr lang="es-ES_tradnl"/>
          </a:p>
        </p:txBody>
      </p:sp>
    </p:spTree>
    <p:extLst>
      <p:ext uri="{BB962C8B-B14F-4D97-AF65-F5344CB8AC3E}">
        <p14:creationId xmlns:p14="http://schemas.microsoft.com/office/powerpoint/2010/main" val="1579177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3</a:t>
            </a:fld>
            <a:endParaRPr lang="es-ES_tradnl"/>
          </a:p>
        </p:txBody>
      </p:sp>
    </p:spTree>
    <p:extLst>
      <p:ext uri="{BB962C8B-B14F-4D97-AF65-F5344CB8AC3E}">
        <p14:creationId xmlns:p14="http://schemas.microsoft.com/office/powerpoint/2010/main" val="1049002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 esto, ya tenemos el software para la marcación del pulso y las canciones de salsa con la anotación del pulso, ahora solo falta la creación del modelo para la predicción del pulso.</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30</a:t>
            </a:fld>
            <a:endParaRPr lang="es-ES_tradnl"/>
          </a:p>
        </p:txBody>
      </p:sp>
    </p:spTree>
    <p:extLst>
      <p:ext uri="{BB962C8B-B14F-4D97-AF65-F5344CB8AC3E}">
        <p14:creationId xmlns:p14="http://schemas.microsoft.com/office/powerpoint/2010/main" val="2524489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la creación del modelo primero es necesario establecer la calidad de los datos generados. Para esto se efectuaron procesos que nos permiten visualizar los datos apropiadamente y evaluar su desempeño frente a lo real. Por ejemplo, los datos de la grafica corresponden a un usuario en la ronda de calibración, donde podemos apreciar que la línea roja es el valor esperado y que los datos tienen una distribución normal alrededor de este valor.</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31</a:t>
            </a:fld>
            <a:endParaRPr lang="es-ES_tradnl"/>
          </a:p>
        </p:txBody>
      </p:sp>
    </p:spTree>
    <p:extLst>
      <p:ext uri="{BB962C8B-B14F-4D97-AF65-F5344CB8AC3E}">
        <p14:creationId xmlns:p14="http://schemas.microsoft.com/office/powerpoint/2010/main" val="912664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Ya que sabemos que los datos son correctos, necesitamos una manera de evaluar a los usuarios. Para esto se evaluaron diferentes métricas, pero al final se utilizo el sharpe ratio por sugerencia de uno de los tutores. Esta métrica consiste en la media aritmética dividido la desviación estándar, donde si el resultado es un valor elevador significa que el usuario es mas preciso. Esta es una grafica donde se pueden encontrar los valores del sharpe ratio para cada uno de los usuarios, donde un valor más claro significa un mayor valor de sharp ratio.</a:t>
            </a:r>
          </a:p>
          <a:p>
            <a:endParaRPr lang="es-ES" dirty="0"/>
          </a:p>
          <a:p>
            <a:endParaRPr lang="es-ES" dirty="0"/>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32</a:t>
            </a:fld>
            <a:endParaRPr lang="es-ES_tradnl"/>
          </a:p>
        </p:txBody>
      </p:sp>
    </p:spTree>
    <p:extLst>
      <p:ext uri="{BB962C8B-B14F-4D97-AF65-F5344CB8AC3E}">
        <p14:creationId xmlns:p14="http://schemas.microsoft.com/office/powerpoint/2010/main" val="559591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Ya que tenemos una manera de evaluar a los usuarios, vamos a usar esas métricas para la unificación de las series de tiempo. Para esto se obtiene los datos correspondientes a una canción marcados por diferentes usuarios, a partir del sharp ratio se les asigna un peso a cada usuario, donde el más preciso es más importante. Estos datos se procesan para conseguir una serie de tiempos unificada que corresponde a una combinación los pulsos marcados por los diferentes usuarios.</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33</a:t>
            </a:fld>
            <a:endParaRPr lang="es-ES_tradnl"/>
          </a:p>
        </p:txBody>
      </p:sp>
    </p:spTree>
    <p:extLst>
      <p:ext uri="{BB962C8B-B14F-4D97-AF65-F5344CB8AC3E}">
        <p14:creationId xmlns:p14="http://schemas.microsoft.com/office/powerpoint/2010/main" val="2425151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culminar el procesamiento de los datos es necesario seguir estas tres fases, donde la se realizo la unificación de las series de tiempo. Ahora continua la extracción de características de la canción.</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34</a:t>
            </a:fld>
            <a:endParaRPr lang="es-ES_tradnl"/>
          </a:p>
        </p:txBody>
      </p:sp>
    </p:spTree>
    <p:extLst>
      <p:ext uri="{BB962C8B-B14F-4D97-AF65-F5344CB8AC3E}">
        <p14:creationId xmlns:p14="http://schemas.microsoft.com/office/powerpoint/2010/main" val="2228659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la extracción de las características se parte de las canciones en mp3 seleccionadas anteriormente y se efectúa la creación de un espectrograma </a:t>
            </a:r>
            <a:r>
              <a:rPr lang="es-ES" dirty="0" err="1"/>
              <a:t>mel</a:t>
            </a:r>
            <a:r>
              <a:rPr lang="es-ES" dirty="0"/>
              <a:t>, este lo que hace es extraer las características de una canción de una manera similar a como lo hace nuestro sistema cognitivo. Todo esto para que el modelo tenga una mayor facilidad de entender los datos de una </a:t>
            </a:r>
            <a:r>
              <a:rPr lang="es-ES" dirty="0" err="1"/>
              <a:t>cancion</a:t>
            </a:r>
            <a:r>
              <a:rPr lang="es-ES" dirty="0"/>
              <a:t>.</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35</a:t>
            </a:fld>
            <a:endParaRPr lang="es-ES_tradnl"/>
          </a:p>
        </p:txBody>
      </p:sp>
    </p:spTree>
    <p:extLst>
      <p:ext uri="{BB962C8B-B14F-4D97-AF65-F5344CB8AC3E}">
        <p14:creationId xmlns:p14="http://schemas.microsoft.com/office/powerpoint/2010/main" val="2878093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lo tanto hasta el momento ya tenemos la unificación de las series de tiempo, es decir las ubicaciones del pulso. Además de las principales características de una </a:t>
            </a:r>
            <a:r>
              <a:rPr lang="es-ES" dirty="0" err="1"/>
              <a:t>cancion</a:t>
            </a:r>
            <a:r>
              <a:rPr lang="es-ES" dirty="0"/>
              <a:t>. Estos dos elementos son el insumo para la creación de los datos de entrada del modelo.</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36</a:t>
            </a:fld>
            <a:endParaRPr lang="es-ES_tradnl"/>
          </a:p>
        </p:txBody>
      </p:sp>
    </p:spTree>
    <p:extLst>
      <p:ext uri="{BB962C8B-B14F-4D97-AF65-F5344CB8AC3E}">
        <p14:creationId xmlns:p14="http://schemas.microsoft.com/office/powerpoint/2010/main" val="1160023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la creación de los datos de entrada partimos del espectrograma </a:t>
            </a:r>
            <a:r>
              <a:rPr lang="es-ES" dirty="0" err="1"/>
              <a:t>mel</a:t>
            </a:r>
            <a:r>
              <a:rPr lang="es-ES" dirty="0"/>
              <a:t>, y lo vamos a recorres por ventanas de un tamaño de 230 milisegundos. Extraemos una primera ventana y buscamos si en los primeros 30 ms existe un pulso, almacenamos el resultado en una lista y también la ventana de 230 ms. </a:t>
            </a:r>
            <a:r>
              <a:rPr lang="es-ES" dirty="0" err="1"/>
              <a:t>Contimuamos</a:t>
            </a:r>
            <a:r>
              <a:rPr lang="es-ES" dirty="0"/>
              <a:t> en </a:t>
            </a:r>
            <a:r>
              <a:rPr lang="es-ES" dirty="0" err="1"/>
              <a:t>proceo</a:t>
            </a:r>
            <a:r>
              <a:rPr lang="es-ES" dirty="0"/>
              <a:t> con otra ventana, buscamos si contiene un pulso. Y de esta manera hasta terminar la </a:t>
            </a:r>
            <a:r>
              <a:rPr lang="es-ES" dirty="0" err="1"/>
              <a:t>cancion</a:t>
            </a:r>
            <a:r>
              <a:rPr lang="es-ES" dirty="0"/>
              <a:t> y obtener una matriz de 3d donde se almacenan las ventanas y otra lista donde diga si existe un pulso o no en esa ventana.</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37</a:t>
            </a:fld>
            <a:endParaRPr lang="es-ES_tradnl"/>
          </a:p>
        </p:txBody>
      </p:sp>
    </p:spTree>
    <p:extLst>
      <p:ext uri="{BB962C8B-B14F-4D97-AF65-F5344CB8AC3E}">
        <p14:creationId xmlns:p14="http://schemas.microsoft.com/office/powerpoint/2010/main" val="3561050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lo tanto hasta aquí termina el procesamiento de los datos, ahora estos datos van a servir como entrada del modelo.</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38</a:t>
            </a:fld>
            <a:endParaRPr lang="es-ES_tradnl"/>
          </a:p>
        </p:txBody>
      </p:sp>
    </p:spTree>
    <p:extLst>
      <p:ext uri="{BB962C8B-B14F-4D97-AF65-F5344CB8AC3E}">
        <p14:creationId xmlns:p14="http://schemas.microsoft.com/office/powerpoint/2010/main" val="3496496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Este es el modelo, es una red neuronal convolucional. Donde las primeras dos capas con convolucionales de una dimensión, que se hacen para aplicar un filtro que extrae las principales características. Luego el resultado entra a una capa en donde se aplanan los datos, es decir, se reducen a una dimensión, para luego entrar a una capa totalmente conectada que entra en un Dropout que se utiliza para reducir el sobreaprendizaje y pasa a una capa densa de una neurona que da el resultado de la clasificación de si es un pulso o no.</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39</a:t>
            </a:fld>
            <a:endParaRPr lang="es-ES_tradnl"/>
          </a:p>
        </p:txBody>
      </p:sp>
    </p:spTree>
    <p:extLst>
      <p:ext uri="{BB962C8B-B14F-4D97-AF65-F5344CB8AC3E}">
        <p14:creationId xmlns:p14="http://schemas.microsoft.com/office/powerpoint/2010/main" val="2235504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Los algoritmos de detección del pulso tienen grandes problemas al enfrentar canciones de salsa, esto se debe a que la salsa cuenta con un ritmo muy complejo.</a:t>
            </a:r>
          </a:p>
        </p:txBody>
      </p:sp>
      <p:sp>
        <p:nvSpPr>
          <p:cNvPr id="4" name="3 Marcador de número de diapositiva"/>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72CB4E-54E1-4AE6-9E4D-D975D7CF517F}" type="slidenum">
              <a:rPr kumimoji="0" lang="es-ES" sz="13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s-ES" sz="13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1587334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Ya que se establece una estructura del modelo, ahora se pasa a el entrenamiento. Donde se seleccionaron 40 canciones que son cerca de 2 horas y contienen alrededor de 7000 pulsos. Se establece 75 25 y se entrena por 2800 épocas.</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40</a:t>
            </a:fld>
            <a:endParaRPr lang="es-ES_tradnl"/>
          </a:p>
        </p:txBody>
      </p:sp>
    </p:spTree>
    <p:extLst>
      <p:ext uri="{BB962C8B-B14F-4D97-AF65-F5344CB8AC3E}">
        <p14:creationId xmlns:p14="http://schemas.microsoft.com/office/powerpoint/2010/main" val="24040481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pasamos a la parte de evaluación, donde al contar un conjunto de datos desbalanceado, es decir que la cantidad de datos no esta bien proporcionada, en nuestro caso la cantidad de pulsos corresponde al 3% de todos los datos, por estos motivos es necesario ver otro tipo de </a:t>
            </a:r>
            <a:r>
              <a:rPr lang="es-ES" dirty="0" err="1"/>
              <a:t>metricas</a:t>
            </a:r>
            <a:r>
              <a:rPr lang="es-ES" dirty="0"/>
              <a:t> como lo son la </a:t>
            </a:r>
            <a:r>
              <a:rPr lang="es-ES" dirty="0" err="1"/>
              <a:t>presicion</a:t>
            </a:r>
            <a:r>
              <a:rPr lang="es-ES" dirty="0"/>
              <a:t> y el recall, que nos dicen que tan precisos y exactos son los datos. Mientras el auc es una </a:t>
            </a:r>
            <a:r>
              <a:rPr lang="es-ES" dirty="0" err="1"/>
              <a:t>metrica</a:t>
            </a:r>
            <a:r>
              <a:rPr lang="es-ES" dirty="0"/>
              <a:t> que dice que tan bien  se clasifican las predicciones y la calidad de estas. El valor de perdida implica que tan bien o mal se comporta un modelo después de cada iteración de optimización.</a:t>
            </a:r>
          </a:p>
          <a:p>
            <a:endParaRPr lang="es-ES" dirty="0"/>
          </a:p>
          <a:p>
            <a:r>
              <a:rPr lang="es-ES" dirty="0"/>
              <a:t>Podemos observar que mientras las </a:t>
            </a:r>
            <a:r>
              <a:rPr lang="es-ES" dirty="0" err="1"/>
              <a:t>metricas</a:t>
            </a:r>
            <a:r>
              <a:rPr lang="es-ES" dirty="0"/>
              <a:t> se reducen y se estabilizan, las demás </a:t>
            </a:r>
            <a:r>
              <a:rPr lang="es-ES" dirty="0" err="1"/>
              <a:t>metricas</a:t>
            </a:r>
            <a:r>
              <a:rPr lang="es-ES" dirty="0"/>
              <a:t> aumentan.</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41</a:t>
            </a:fld>
            <a:endParaRPr lang="es-ES_tradnl"/>
          </a:p>
        </p:txBody>
      </p:sp>
    </p:spTree>
    <p:extLst>
      <p:ext uri="{BB962C8B-B14F-4D97-AF65-F5344CB8AC3E}">
        <p14:creationId xmlns:p14="http://schemas.microsoft.com/office/powerpoint/2010/main" val="35660667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 los resultados del modelo se crea una matriz de confusión, donde es posible apreciar que los datos mal clasificados son </a:t>
            </a:r>
            <a:r>
              <a:rPr lang="es-ES" dirty="0" err="1"/>
              <a:t>minimos</a:t>
            </a:r>
            <a:r>
              <a:rPr lang="es-ES" dirty="0"/>
              <a:t> comparados con los que se clasificaron bien, </a:t>
            </a:r>
            <a:r>
              <a:rPr lang="es-ES" dirty="0" err="1"/>
              <a:t>Ademas</a:t>
            </a:r>
            <a:r>
              <a:rPr lang="es-ES" dirty="0"/>
              <a:t> que el valor del kappa, que significa cuanta mejoría existe con un modelo comparado con usar la probabilidad es del 97%.</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42</a:t>
            </a:fld>
            <a:endParaRPr lang="es-ES_tradnl"/>
          </a:p>
        </p:txBody>
      </p:sp>
    </p:spTree>
    <p:extLst>
      <p:ext uri="{BB962C8B-B14F-4D97-AF65-F5344CB8AC3E}">
        <p14:creationId xmlns:p14="http://schemas.microsoft.com/office/powerpoint/2010/main" val="2663245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lo tanto es posible afirmar que el modelo predice la ubicación del pulso en la música salsa.</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43</a:t>
            </a:fld>
            <a:endParaRPr lang="es-ES_tradnl"/>
          </a:p>
        </p:txBody>
      </p:sp>
    </p:spTree>
    <p:extLst>
      <p:ext uri="{BB962C8B-B14F-4D97-AF65-F5344CB8AC3E}">
        <p14:creationId xmlns:p14="http://schemas.microsoft.com/office/powerpoint/2010/main" val="3972717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Entregar una base de datos con canciones de salsa, herramienta para la </a:t>
            </a:r>
            <a:r>
              <a:rPr lang="es-ES" dirty="0" err="1"/>
              <a:t>recopilaciond</a:t>
            </a:r>
            <a:r>
              <a:rPr lang="es-ES" dirty="0"/>
              <a:t> e los datos y el modelo de la detección del pulso</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44</a:t>
            </a:fld>
            <a:endParaRPr lang="es-ES_tradnl"/>
          </a:p>
        </p:txBody>
      </p:sp>
    </p:spTree>
    <p:extLst>
      <p:ext uri="{BB962C8B-B14F-4D97-AF65-F5344CB8AC3E}">
        <p14:creationId xmlns:p14="http://schemas.microsoft.com/office/powerpoint/2010/main" val="340047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Desarrolle mis </a:t>
            </a:r>
            <a:r>
              <a:rPr lang="es-ES" dirty="0" err="1"/>
              <a:t>conocimients</a:t>
            </a:r>
            <a:r>
              <a:rPr lang="es-ES" dirty="0"/>
              <a:t> en Python e inteligencia artificial, conocimientos musicales </a:t>
            </a:r>
            <a:r>
              <a:rPr lang="es-ES" dirty="0" err="1"/>
              <a:t>habilidadesde</a:t>
            </a:r>
            <a:r>
              <a:rPr lang="es-ES" dirty="0"/>
              <a:t> comunicación y escritura, e habilidades investigativas.</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45</a:t>
            </a:fld>
            <a:endParaRPr lang="es-ES_tradnl"/>
          </a:p>
        </p:txBody>
      </p:sp>
    </p:spTree>
    <p:extLst>
      <p:ext uri="{BB962C8B-B14F-4D97-AF65-F5344CB8AC3E}">
        <p14:creationId xmlns:p14="http://schemas.microsoft.com/office/powerpoint/2010/main" val="4232940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línea, una por una</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46</a:t>
            </a:fld>
            <a:endParaRPr lang="es-ES_tradnl"/>
          </a:p>
        </p:txBody>
      </p:sp>
    </p:spTree>
    <p:extLst>
      <p:ext uri="{BB962C8B-B14F-4D97-AF65-F5344CB8AC3E}">
        <p14:creationId xmlns:p14="http://schemas.microsoft.com/office/powerpoint/2010/main" val="2062785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Agregar real time</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47</a:t>
            </a:fld>
            <a:endParaRPr lang="es-ES_tradnl"/>
          </a:p>
        </p:txBody>
      </p:sp>
    </p:spTree>
    <p:extLst>
      <p:ext uri="{BB962C8B-B14F-4D97-AF65-F5344CB8AC3E}">
        <p14:creationId xmlns:p14="http://schemas.microsoft.com/office/powerpoint/2010/main" val="2649978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72CB4E-54E1-4AE6-9E4D-D975D7CF517F}" type="slidenum">
              <a:rPr kumimoji="0" lang="es-ES" sz="13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s-ES" sz="13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15873345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Poner abajo</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52</a:t>
            </a:fld>
            <a:endParaRPr lang="es-ES_tradnl"/>
          </a:p>
        </p:txBody>
      </p:sp>
    </p:spTree>
    <p:extLst>
      <p:ext uri="{BB962C8B-B14F-4D97-AF65-F5344CB8AC3E}">
        <p14:creationId xmlns:p14="http://schemas.microsoft.com/office/powerpoint/2010/main" val="141110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Podemos encontrar que el análisis de la detección del pulso utiliza música de ritmo sencillo como son la música clásica, pop, rock, entre otros. Todo esto sucede debido a que las bases de datos más populares y usadas en su mayoría cuentan solo con este tipo de géneros. Lo que produce una carencia en la investigación de otros géneros musicales.</a:t>
            </a:r>
          </a:p>
        </p:txBody>
      </p:sp>
      <p:sp>
        <p:nvSpPr>
          <p:cNvPr id="4" name="3 Marcador de número de diapositiva"/>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72CB4E-54E1-4AE6-9E4D-D975D7CF517F}" type="slidenum">
              <a:rPr kumimoji="0" lang="es-ES" sz="13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s-ES" sz="13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1259774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Poner abajo</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53</a:t>
            </a:fld>
            <a:endParaRPr lang="es-ES_tradnl"/>
          </a:p>
        </p:txBody>
      </p:sp>
    </p:spTree>
    <p:extLst>
      <p:ext uri="{BB962C8B-B14F-4D97-AF65-F5344CB8AC3E}">
        <p14:creationId xmlns:p14="http://schemas.microsoft.com/office/powerpoint/2010/main" val="5377745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Poner abajo</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54</a:t>
            </a:fld>
            <a:endParaRPr lang="es-ES_tradnl"/>
          </a:p>
        </p:txBody>
      </p:sp>
    </p:spTree>
    <p:extLst>
      <p:ext uri="{BB962C8B-B14F-4D97-AF65-F5344CB8AC3E}">
        <p14:creationId xmlns:p14="http://schemas.microsoft.com/office/powerpoint/2010/main" val="3111538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eliminar</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55</a:t>
            </a:fld>
            <a:endParaRPr lang="es-ES_tradnl"/>
          </a:p>
        </p:txBody>
      </p:sp>
    </p:spTree>
    <p:extLst>
      <p:ext uri="{BB962C8B-B14F-4D97-AF65-F5344CB8AC3E}">
        <p14:creationId xmlns:p14="http://schemas.microsoft.com/office/powerpoint/2010/main" val="4031457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a:t>
            </a:r>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56</a:t>
            </a:fld>
            <a:endParaRPr lang="es-ES_tradnl"/>
          </a:p>
        </p:txBody>
      </p:sp>
    </p:spTree>
    <p:extLst>
      <p:ext uri="{BB962C8B-B14F-4D97-AF65-F5344CB8AC3E}">
        <p14:creationId xmlns:p14="http://schemas.microsoft.com/office/powerpoint/2010/main" val="1484826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Cambiar amarillo,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Eliminar MDS, explicar sharpe, subir derecha anterior y unificar. Forma de encontrar un orden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D996CFDA-8BAE-B34D-8877-C274CF2E7EA0}" type="slidenum">
              <a:rPr lang="es-ES_tradnl" smtClean="0"/>
              <a:t>58</a:t>
            </a:fld>
            <a:endParaRPr lang="es-ES_tradnl"/>
          </a:p>
        </p:txBody>
      </p:sp>
    </p:spTree>
    <p:extLst>
      <p:ext uri="{BB962C8B-B14F-4D97-AF65-F5344CB8AC3E}">
        <p14:creationId xmlns:p14="http://schemas.microsoft.com/office/powerpoint/2010/main" val="208540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Existen aplicaciones como Spotify, Apple music, </a:t>
            </a:r>
            <a:r>
              <a:rPr lang="es-CO" dirty="0" err="1"/>
              <a:t>deezer</a:t>
            </a:r>
            <a:r>
              <a:rPr lang="es-CO" dirty="0"/>
              <a:t>, entre otras, que en sus bases de datos cuentan con más de 30 millones de canciones. Donde cada uno de estos usuarios al interactuar con las canciones genera millones de datos adicionales que sirven para mejorar la aplicación y la experiencia de usuario.</a:t>
            </a:r>
          </a:p>
        </p:txBody>
      </p:sp>
      <p:sp>
        <p:nvSpPr>
          <p:cNvPr id="4" name="3 Marcador de número de diapositiva"/>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72CB4E-54E1-4AE6-9E4D-D975D7CF517F}" type="slidenum">
              <a:rPr kumimoji="0" lang="es-ES" sz="13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s-ES" sz="13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131702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dirty="0"/>
              <a:t>Generar herramientas para facilitar a nuevos investigadores su trabajo en géneros no tradicionales. Ya que esta investigación puede influir en el desarrollo de nuevos productos que pueden producir un resultado positivo para Latinoamérica.</a:t>
            </a:r>
          </a:p>
        </p:txBody>
      </p:sp>
      <p:sp>
        <p:nvSpPr>
          <p:cNvPr id="4" name="3 Marcador de número de diapositiva"/>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72CB4E-54E1-4AE6-9E4D-D975D7CF517F}" type="slidenum">
              <a:rPr kumimoji="0" lang="es-ES" sz="13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s-ES" sz="13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3156422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Cambiar a 7, poner estructura en poner segunda con negrilla y dos </a:t>
            </a:r>
            <a:r>
              <a:rPr lang="es-ES" dirty="0" err="1"/>
              <a:t>puntosy</a:t>
            </a:r>
            <a:r>
              <a:rPr lang="es-ES" dirty="0"/>
              <a:t> en cada avance</a:t>
            </a: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CFDA-8BAE-B34D-8877-C274CF2E7EA0}"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7218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72CB4E-54E1-4AE6-9E4D-D975D7CF517F}" type="slidenum">
              <a:rPr kumimoji="0" lang="es-ES" sz="13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s-ES" sz="13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1587334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n-U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A8C6B8B4-1658-40E5-AD2B-4F3A53ADB213}" type="slidenum">
              <a:rPr lang="en-US"/>
              <a:pPr>
                <a:defRPr/>
              </a:pPr>
              <a:t>‹Nº›</a:t>
            </a:fld>
            <a:endParaRPr lang="en-US"/>
          </a:p>
        </p:txBody>
      </p:sp>
    </p:spTree>
    <p:extLst>
      <p:ext uri="{BB962C8B-B14F-4D97-AF65-F5344CB8AC3E}">
        <p14:creationId xmlns:p14="http://schemas.microsoft.com/office/powerpoint/2010/main" val="811366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64CBAD9C-3BCA-4140-AC21-F8974B03F432}" type="slidenum">
              <a:rPr lang="en-US"/>
              <a:pPr>
                <a:defRPr/>
              </a:pPr>
              <a:t>‹Nº›</a:t>
            </a:fld>
            <a:endParaRPr lang="en-US"/>
          </a:p>
        </p:txBody>
      </p:sp>
    </p:spTree>
    <p:extLst>
      <p:ext uri="{BB962C8B-B14F-4D97-AF65-F5344CB8AC3E}">
        <p14:creationId xmlns:p14="http://schemas.microsoft.com/office/powerpoint/2010/main" val="3755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EE86136F-08A2-4BCF-BB73-89A0E0CD8003}" type="slidenum">
              <a:rPr lang="en-US"/>
              <a:pPr>
                <a:defRPr/>
              </a:pPr>
              <a:t>‹Nº›</a:t>
            </a:fld>
            <a:endParaRPr lang="en-US"/>
          </a:p>
        </p:txBody>
      </p:sp>
    </p:spTree>
    <p:extLst>
      <p:ext uri="{BB962C8B-B14F-4D97-AF65-F5344CB8AC3E}">
        <p14:creationId xmlns:p14="http://schemas.microsoft.com/office/powerpoint/2010/main" val="2464191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7813"/>
            <a:ext cx="8229600" cy="585311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3" name="2 Marcador de fecha"/>
          <p:cNvSpPr>
            <a:spLocks noGrp="1"/>
          </p:cNvSpPr>
          <p:nvPr>
            <p:ph type="dt" sz="half" idx="10"/>
          </p:nvPr>
        </p:nvSpPr>
        <p:spPr>
          <a:xfrm>
            <a:off x="457200" y="6324600"/>
            <a:ext cx="2133600" cy="457200"/>
          </a:xfrm>
        </p:spPr>
        <p:txBody>
          <a:bodyPr/>
          <a:lstStyle>
            <a:lvl1pPr>
              <a:defRPr/>
            </a:lvl1pPr>
          </a:lstStyle>
          <a:p>
            <a:pPr>
              <a:defRPr/>
            </a:pPr>
            <a:endParaRPr lang="en-US" altLang="en-US"/>
          </a:p>
        </p:txBody>
      </p:sp>
      <p:sp>
        <p:nvSpPr>
          <p:cNvPr id="4" name="3 Marcador de pie de página"/>
          <p:cNvSpPr>
            <a:spLocks noGrp="1"/>
          </p:cNvSpPr>
          <p:nvPr>
            <p:ph type="ftr" sz="quarter" idx="11"/>
          </p:nvPr>
        </p:nvSpPr>
        <p:spPr>
          <a:xfrm>
            <a:off x="3124200" y="6324600"/>
            <a:ext cx="2895600" cy="457200"/>
          </a:xfrm>
        </p:spPr>
        <p:txBody>
          <a:bodyPr/>
          <a:lstStyle>
            <a:lvl1pPr>
              <a:defRPr/>
            </a:lvl1pPr>
          </a:lstStyle>
          <a:p>
            <a:pPr>
              <a:defRPr/>
            </a:pPr>
            <a:endParaRPr lang="en-US" altLang="en-US"/>
          </a:p>
        </p:txBody>
      </p:sp>
      <p:sp>
        <p:nvSpPr>
          <p:cNvPr id="5" name="4 Marcador de número de diapositiva"/>
          <p:cNvSpPr>
            <a:spLocks noGrp="1"/>
          </p:cNvSpPr>
          <p:nvPr>
            <p:ph type="sldNum" sz="quarter" idx="12"/>
          </p:nvPr>
        </p:nvSpPr>
        <p:spPr>
          <a:xfrm>
            <a:off x="6553200" y="6324600"/>
            <a:ext cx="2133600" cy="457200"/>
          </a:xfrm>
        </p:spPr>
        <p:txBody>
          <a:bodyPr/>
          <a:lstStyle>
            <a:lvl1pPr>
              <a:defRPr/>
            </a:lvl1pPr>
          </a:lstStyle>
          <a:p>
            <a:pPr>
              <a:defRPr/>
            </a:pPr>
            <a:fld id="{DF8C3A7C-8897-47C6-873D-D0E3DDEA6DF7}" type="slidenum">
              <a:rPr lang="en-US" altLang="en-US"/>
              <a:pPr>
                <a:defRPr/>
              </a:pPr>
              <a:t>‹Nº›</a:t>
            </a:fld>
            <a:endParaRPr lang="en-US" altLang="en-US"/>
          </a:p>
        </p:txBody>
      </p:sp>
    </p:spTree>
    <p:extLst>
      <p:ext uri="{BB962C8B-B14F-4D97-AF65-F5344CB8AC3E}">
        <p14:creationId xmlns:p14="http://schemas.microsoft.com/office/powerpoint/2010/main" val="2554674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79512" y="188641"/>
            <a:ext cx="7772400" cy="648072"/>
          </a:xfrm>
        </p:spPr>
        <p:txBody>
          <a:bodyPr>
            <a:noAutofit/>
          </a:bodyPr>
          <a:lstStyle>
            <a:lvl1pPr>
              <a:defRPr sz="2800"/>
            </a:lvl1pPr>
          </a:lstStyle>
          <a:p>
            <a:r>
              <a:rPr lang="es-ES"/>
              <a:t>Haga clic para modificar el estilo de título del patrón</a:t>
            </a:r>
          </a:p>
        </p:txBody>
      </p:sp>
      <p:sp>
        <p:nvSpPr>
          <p:cNvPr id="3" name="2 Subtítulo"/>
          <p:cNvSpPr>
            <a:spLocks noGrp="1"/>
          </p:cNvSpPr>
          <p:nvPr>
            <p:ph type="subTitle" idx="1"/>
          </p:nvPr>
        </p:nvSpPr>
        <p:spPr>
          <a:xfrm>
            <a:off x="827584" y="1556792"/>
            <a:ext cx="7776864"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lvl1pPr>
              <a:defRPr/>
            </a:lvl1pPr>
          </a:lstStyle>
          <a:p>
            <a:pPr>
              <a:defRPr/>
            </a:pPr>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205E9DE3-A7F1-43ED-89B0-33C7E805A690}" type="slidenum">
              <a:rPr lang="es-ES"/>
              <a:pPr>
                <a:defRPr/>
              </a:pPr>
              <a:t>‹Nº›</a:t>
            </a:fld>
            <a:endParaRPr lang="es-ES"/>
          </a:p>
        </p:txBody>
      </p:sp>
    </p:spTree>
    <p:extLst>
      <p:ext uri="{BB962C8B-B14F-4D97-AF65-F5344CB8AC3E}">
        <p14:creationId xmlns:p14="http://schemas.microsoft.com/office/powerpoint/2010/main" val="820584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91264" cy="562074"/>
          </a:xfrm>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a:defRPr/>
            </a:pPr>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5576AC30-0598-42BF-924C-FC7363718E20}" type="slidenum">
              <a:rPr lang="es-ES"/>
              <a:pPr>
                <a:defRPr/>
              </a:pPr>
              <a:t>‹Nº›</a:t>
            </a:fld>
            <a:endParaRPr lang="es-ES"/>
          </a:p>
        </p:txBody>
      </p:sp>
    </p:spTree>
    <p:extLst>
      <p:ext uri="{BB962C8B-B14F-4D97-AF65-F5344CB8AC3E}">
        <p14:creationId xmlns:p14="http://schemas.microsoft.com/office/powerpoint/2010/main" val="4017302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06CE9429-5607-430A-ADE3-B7B52296E8CE}" type="slidenum">
              <a:rPr lang="es-ES"/>
              <a:pPr>
                <a:defRPr/>
              </a:pPr>
              <a:t>‹Nº›</a:t>
            </a:fld>
            <a:endParaRPr lang="es-ES"/>
          </a:p>
        </p:txBody>
      </p:sp>
    </p:spTree>
    <p:extLst>
      <p:ext uri="{BB962C8B-B14F-4D97-AF65-F5344CB8AC3E}">
        <p14:creationId xmlns:p14="http://schemas.microsoft.com/office/powerpoint/2010/main" val="2123745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3 Marcador de fecha"/>
          <p:cNvSpPr>
            <a:spLocks noGrp="1"/>
          </p:cNvSpPr>
          <p:nvPr>
            <p:ph type="dt" sz="half" idx="10"/>
          </p:nvPr>
        </p:nvSpPr>
        <p:spPr/>
        <p:txBody>
          <a:bodyPr/>
          <a:lstStyle>
            <a:lvl1pPr>
              <a:defRPr/>
            </a:lvl1pPr>
          </a:lstStyle>
          <a:p>
            <a:pPr>
              <a:defRPr/>
            </a:pPr>
            <a:endParaRPr lang="es-ES"/>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96042B51-39B8-4A0F-85F2-C9F436760763}" type="slidenum">
              <a:rPr lang="es-ES"/>
              <a:pPr>
                <a:defRPr/>
              </a:pPr>
              <a:t>‹Nº›</a:t>
            </a:fld>
            <a:endParaRPr lang="es-ES"/>
          </a:p>
        </p:txBody>
      </p:sp>
    </p:spTree>
    <p:extLst>
      <p:ext uri="{BB962C8B-B14F-4D97-AF65-F5344CB8AC3E}">
        <p14:creationId xmlns:p14="http://schemas.microsoft.com/office/powerpoint/2010/main" val="1779403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3 Marcador de fecha"/>
          <p:cNvSpPr>
            <a:spLocks noGrp="1"/>
          </p:cNvSpPr>
          <p:nvPr>
            <p:ph type="dt" sz="half" idx="10"/>
          </p:nvPr>
        </p:nvSpPr>
        <p:spPr/>
        <p:txBody>
          <a:bodyPr/>
          <a:lstStyle>
            <a:lvl1pPr>
              <a:defRPr/>
            </a:lvl1pPr>
          </a:lstStyle>
          <a:p>
            <a:pPr>
              <a:defRPr/>
            </a:pPr>
            <a:endParaRPr lang="es-ES"/>
          </a:p>
        </p:txBody>
      </p:sp>
      <p:sp>
        <p:nvSpPr>
          <p:cNvPr id="8" name="4 Marcador de pie de página"/>
          <p:cNvSpPr>
            <a:spLocks noGrp="1"/>
          </p:cNvSpPr>
          <p:nvPr>
            <p:ph type="ftr" sz="quarter" idx="11"/>
          </p:nvPr>
        </p:nvSpPr>
        <p:spPr/>
        <p:txBody>
          <a:bodyPr/>
          <a:lstStyle>
            <a:lvl1pPr>
              <a:defRPr/>
            </a:lvl1pPr>
          </a:lstStyle>
          <a:p>
            <a:pPr>
              <a:defRPr/>
            </a:pPr>
            <a:endParaRPr lang="es-ES"/>
          </a:p>
        </p:txBody>
      </p:sp>
      <p:sp>
        <p:nvSpPr>
          <p:cNvPr id="9" name="5 Marcador de número de diapositiva"/>
          <p:cNvSpPr>
            <a:spLocks noGrp="1"/>
          </p:cNvSpPr>
          <p:nvPr>
            <p:ph type="sldNum" sz="quarter" idx="12"/>
          </p:nvPr>
        </p:nvSpPr>
        <p:spPr/>
        <p:txBody>
          <a:bodyPr/>
          <a:lstStyle>
            <a:lvl1pPr>
              <a:defRPr/>
            </a:lvl1pPr>
          </a:lstStyle>
          <a:p>
            <a:pPr>
              <a:defRPr/>
            </a:pPr>
            <a:fld id="{A8FCEA85-60C9-4F03-83C1-397C5D4363B6}" type="slidenum">
              <a:rPr lang="es-ES"/>
              <a:pPr>
                <a:defRPr/>
              </a:pPr>
              <a:t>‹Nº›</a:t>
            </a:fld>
            <a:endParaRPr lang="es-ES"/>
          </a:p>
        </p:txBody>
      </p:sp>
    </p:spTree>
    <p:extLst>
      <p:ext uri="{BB962C8B-B14F-4D97-AF65-F5344CB8AC3E}">
        <p14:creationId xmlns:p14="http://schemas.microsoft.com/office/powerpoint/2010/main" val="915907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147248" cy="634082"/>
          </a:xfrm>
        </p:spPr>
        <p:txBody>
          <a:bodyPr/>
          <a:lstStyle/>
          <a:p>
            <a:r>
              <a:rPr lang="es-ES" dirty="0"/>
              <a:t>Haga clic para modificar el estilo de título del patrón</a:t>
            </a:r>
          </a:p>
        </p:txBody>
      </p:sp>
      <p:sp>
        <p:nvSpPr>
          <p:cNvPr id="3" name="3 Marcador de fecha"/>
          <p:cNvSpPr>
            <a:spLocks noGrp="1"/>
          </p:cNvSpPr>
          <p:nvPr>
            <p:ph type="dt" sz="half" idx="10"/>
          </p:nvPr>
        </p:nvSpPr>
        <p:spPr/>
        <p:txBody>
          <a:bodyPr/>
          <a:lstStyle>
            <a:lvl1pPr>
              <a:defRPr/>
            </a:lvl1pPr>
          </a:lstStyle>
          <a:p>
            <a:pPr>
              <a:defRPr/>
            </a:pPr>
            <a:endParaRPr lang="es-ES"/>
          </a:p>
        </p:txBody>
      </p:sp>
      <p:sp>
        <p:nvSpPr>
          <p:cNvPr id="4" name="4 Marcador de pie de página"/>
          <p:cNvSpPr>
            <a:spLocks noGrp="1"/>
          </p:cNvSpPr>
          <p:nvPr>
            <p:ph type="ftr" sz="quarter" idx="11"/>
          </p:nvPr>
        </p:nvSpPr>
        <p:spPr/>
        <p:txBody>
          <a:bodyPr/>
          <a:lstStyle>
            <a:lvl1pPr>
              <a:defRPr/>
            </a:lvl1pPr>
          </a:lstStyle>
          <a:p>
            <a:pPr>
              <a:defRPr/>
            </a:pPr>
            <a:endParaRPr lang="es-ES"/>
          </a:p>
        </p:txBody>
      </p:sp>
      <p:sp>
        <p:nvSpPr>
          <p:cNvPr id="5" name="5 Marcador de número de diapositiva"/>
          <p:cNvSpPr>
            <a:spLocks noGrp="1"/>
          </p:cNvSpPr>
          <p:nvPr>
            <p:ph type="sldNum" sz="quarter" idx="12"/>
          </p:nvPr>
        </p:nvSpPr>
        <p:spPr/>
        <p:txBody>
          <a:bodyPr/>
          <a:lstStyle>
            <a:lvl1pPr>
              <a:defRPr/>
            </a:lvl1pPr>
          </a:lstStyle>
          <a:p>
            <a:pPr>
              <a:defRPr/>
            </a:pPr>
            <a:fld id="{DBCAD81B-CEE0-4211-AF67-69C2BD707B57}" type="slidenum">
              <a:rPr lang="es-ES"/>
              <a:pPr>
                <a:defRPr/>
              </a:pPr>
              <a:t>‹Nº›</a:t>
            </a:fld>
            <a:endParaRPr lang="es-ES"/>
          </a:p>
        </p:txBody>
      </p:sp>
    </p:spTree>
    <p:extLst>
      <p:ext uri="{BB962C8B-B14F-4D97-AF65-F5344CB8AC3E}">
        <p14:creationId xmlns:p14="http://schemas.microsoft.com/office/powerpoint/2010/main" val="646503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endParaRPr lang="es-ES"/>
          </a:p>
        </p:txBody>
      </p:sp>
      <p:sp>
        <p:nvSpPr>
          <p:cNvPr id="3" name="4 Marcador de pie de página"/>
          <p:cNvSpPr>
            <a:spLocks noGrp="1"/>
          </p:cNvSpPr>
          <p:nvPr>
            <p:ph type="ftr" sz="quarter" idx="11"/>
          </p:nvPr>
        </p:nvSpPr>
        <p:spPr/>
        <p:txBody>
          <a:bodyPr/>
          <a:lstStyle>
            <a:lvl1pPr>
              <a:defRPr/>
            </a:lvl1pPr>
          </a:lstStyle>
          <a:p>
            <a:pPr>
              <a:defRPr/>
            </a:pPr>
            <a:endParaRPr lang="es-ES"/>
          </a:p>
        </p:txBody>
      </p:sp>
      <p:sp>
        <p:nvSpPr>
          <p:cNvPr id="4" name="5 Marcador de número de diapositiva"/>
          <p:cNvSpPr>
            <a:spLocks noGrp="1"/>
          </p:cNvSpPr>
          <p:nvPr>
            <p:ph type="sldNum" sz="quarter" idx="12"/>
          </p:nvPr>
        </p:nvSpPr>
        <p:spPr/>
        <p:txBody>
          <a:bodyPr/>
          <a:lstStyle>
            <a:lvl1pPr>
              <a:defRPr/>
            </a:lvl1pPr>
          </a:lstStyle>
          <a:p>
            <a:pPr>
              <a:defRPr/>
            </a:pPr>
            <a:fld id="{4C50FAA0-088F-426E-8CA5-20A98C57C159}" type="slidenum">
              <a:rPr lang="es-ES"/>
              <a:pPr>
                <a:defRPr/>
              </a:pPr>
              <a:t>‹Nº›</a:t>
            </a:fld>
            <a:endParaRPr lang="es-ES"/>
          </a:p>
        </p:txBody>
      </p:sp>
    </p:spTree>
    <p:extLst>
      <p:ext uri="{BB962C8B-B14F-4D97-AF65-F5344CB8AC3E}">
        <p14:creationId xmlns:p14="http://schemas.microsoft.com/office/powerpoint/2010/main" val="1665385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F0D30062-545C-4E1A-8C12-315CE458C197}" type="slidenum">
              <a:rPr lang="en-US"/>
              <a:pPr>
                <a:defRPr/>
              </a:pPr>
              <a:t>‹Nº›</a:t>
            </a:fld>
            <a:endParaRPr lang="en-US"/>
          </a:p>
        </p:txBody>
      </p:sp>
    </p:spTree>
    <p:extLst>
      <p:ext uri="{BB962C8B-B14F-4D97-AF65-F5344CB8AC3E}">
        <p14:creationId xmlns:p14="http://schemas.microsoft.com/office/powerpoint/2010/main" val="17165447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endParaRPr lang="es-ES"/>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7C2B8A40-4F00-4F07-A0F1-7BF9797FE0AD}" type="slidenum">
              <a:rPr lang="es-ES"/>
              <a:pPr>
                <a:defRPr/>
              </a:pPr>
              <a:t>‹Nº›</a:t>
            </a:fld>
            <a:endParaRPr lang="es-ES"/>
          </a:p>
        </p:txBody>
      </p:sp>
    </p:spTree>
    <p:extLst>
      <p:ext uri="{BB962C8B-B14F-4D97-AF65-F5344CB8AC3E}">
        <p14:creationId xmlns:p14="http://schemas.microsoft.com/office/powerpoint/2010/main" val="3357234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endParaRPr lang="es-ES"/>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B77D91DE-459E-4545-9DA6-970A5B04ED35}" type="slidenum">
              <a:rPr lang="es-ES"/>
              <a:pPr>
                <a:defRPr/>
              </a:pPr>
              <a:t>‹Nº›</a:t>
            </a:fld>
            <a:endParaRPr lang="es-ES"/>
          </a:p>
        </p:txBody>
      </p:sp>
    </p:spTree>
    <p:extLst>
      <p:ext uri="{BB962C8B-B14F-4D97-AF65-F5344CB8AC3E}">
        <p14:creationId xmlns:p14="http://schemas.microsoft.com/office/powerpoint/2010/main" val="18764282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a:defRPr/>
            </a:pPr>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6011F08F-F259-4C54-BD14-B7CDFB682077}" type="slidenum">
              <a:rPr lang="es-ES"/>
              <a:pPr>
                <a:defRPr/>
              </a:pPr>
              <a:t>‹Nº›</a:t>
            </a:fld>
            <a:endParaRPr lang="es-ES"/>
          </a:p>
        </p:txBody>
      </p:sp>
    </p:spTree>
    <p:extLst>
      <p:ext uri="{BB962C8B-B14F-4D97-AF65-F5344CB8AC3E}">
        <p14:creationId xmlns:p14="http://schemas.microsoft.com/office/powerpoint/2010/main" val="3859605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a:defRPr/>
            </a:pPr>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948448A7-3905-49EF-A7A9-04BD593617C1}" type="slidenum">
              <a:rPr lang="es-ES"/>
              <a:pPr>
                <a:defRPr/>
              </a:pPr>
              <a:t>‹Nº›</a:t>
            </a:fld>
            <a:endParaRPr lang="es-ES"/>
          </a:p>
        </p:txBody>
      </p:sp>
    </p:spTree>
    <p:extLst>
      <p:ext uri="{BB962C8B-B14F-4D97-AF65-F5344CB8AC3E}">
        <p14:creationId xmlns:p14="http://schemas.microsoft.com/office/powerpoint/2010/main" val="13824410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4500"/>
            </a:lvl1pPr>
          </a:lstStyle>
          <a:p>
            <a:r>
              <a:rPr lang="es-ES_tradnl"/>
              <a:t>Clic para editar título</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_tradnl"/>
              <a:t>Haga clic para modificar el estilo de subtítulo del patrón</a:t>
            </a:r>
            <a:endParaRPr lang="en-US" dirty="0"/>
          </a:p>
        </p:txBody>
      </p:sp>
      <p:sp>
        <p:nvSpPr>
          <p:cNvPr id="4" name="Date Placeholder 3"/>
          <p:cNvSpPr>
            <a:spLocks noGrp="1"/>
          </p:cNvSpPr>
          <p:nvPr>
            <p:ph type="dt" sz="half" idx="10"/>
          </p:nvPr>
        </p:nvSpPr>
        <p:spPr/>
        <p:txBody>
          <a:bodyPr/>
          <a:lstStyle/>
          <a:p>
            <a:fld id="{0604C813-964A-FF4A-AE4F-6A550E9388BC}" type="datetime1">
              <a:rPr lang="es-CO" smtClean="0"/>
              <a:t>12/12/2019</a:t>
            </a:fld>
            <a:endParaRPr lang="es-ES_tradnl"/>
          </a:p>
        </p:txBody>
      </p:sp>
      <p:sp>
        <p:nvSpPr>
          <p:cNvPr id="5" name="Footer Placeholder 4"/>
          <p:cNvSpPr>
            <a:spLocks noGrp="1"/>
          </p:cNvSpPr>
          <p:nvPr>
            <p:ph type="ftr" sz="quarter" idx="11"/>
          </p:nvPr>
        </p:nvSpPr>
        <p:spPr/>
        <p:txBody>
          <a:bodyPr/>
          <a:lstStyle/>
          <a:p>
            <a:r>
              <a:rPr lang="es-ES_tradnl"/>
              <a:t>Proyecto de Grado II - Facultad de Ingeniería</a:t>
            </a:r>
          </a:p>
        </p:txBody>
      </p:sp>
      <p:sp>
        <p:nvSpPr>
          <p:cNvPr id="6" name="Slide Number Placeholder 5"/>
          <p:cNvSpPr>
            <a:spLocks noGrp="1"/>
          </p:cNvSpPr>
          <p:nvPr>
            <p:ph type="sldNum" sz="quarter" idx="12"/>
          </p:nvPr>
        </p:nvSpPr>
        <p:spPr/>
        <p:txBody>
          <a:bodyPr/>
          <a:lstStyle/>
          <a:p>
            <a:fld id="{2B616B56-2565-6B49-BEE8-EA289B5FFE26}" type="slidenum">
              <a:rPr lang="es-ES_tradnl" smtClean="0"/>
              <a:t>‹Nº›</a:t>
            </a:fld>
            <a:endParaRPr lang="es-ES_tradnl"/>
          </a:p>
        </p:txBody>
      </p:sp>
    </p:spTree>
    <p:extLst>
      <p:ext uri="{BB962C8B-B14F-4D97-AF65-F5344CB8AC3E}">
        <p14:creationId xmlns:p14="http://schemas.microsoft.com/office/powerpoint/2010/main" val="4121173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6A63C532-57F5-B440-AF93-52CF91A7B086}" type="datetime1">
              <a:rPr lang="es-CO" smtClean="0"/>
              <a:t>12/12/2019</a:t>
            </a:fld>
            <a:endParaRPr lang="es-ES_tradnl" dirty="0"/>
          </a:p>
        </p:txBody>
      </p:sp>
      <p:sp>
        <p:nvSpPr>
          <p:cNvPr id="5" name="Footer Placeholder 4"/>
          <p:cNvSpPr>
            <a:spLocks noGrp="1"/>
          </p:cNvSpPr>
          <p:nvPr>
            <p:ph type="ftr" sz="quarter" idx="11"/>
          </p:nvPr>
        </p:nvSpPr>
        <p:spPr/>
        <p:txBody>
          <a:bodyPr/>
          <a:lstStyle>
            <a:lvl1pPr>
              <a:defRPr sz="1200">
                <a:solidFill>
                  <a:schemeClr val="bg1"/>
                </a:solidFill>
              </a:defRPr>
            </a:lvl1pPr>
          </a:lstStyle>
          <a:p>
            <a:r>
              <a:rPr lang="es-ES_tradnl"/>
              <a:t>Proyecto de Grado II - Facultad de Ingeniería</a:t>
            </a:r>
            <a:endParaRPr lang="es-ES_tradnl" dirty="0"/>
          </a:p>
        </p:txBody>
      </p:sp>
      <p:sp>
        <p:nvSpPr>
          <p:cNvPr id="6" name="Slide Number Placeholder 5"/>
          <p:cNvSpPr>
            <a:spLocks noGrp="1"/>
          </p:cNvSpPr>
          <p:nvPr>
            <p:ph type="sldNum" sz="quarter" idx="12"/>
          </p:nvPr>
        </p:nvSpPr>
        <p:spPr/>
        <p:txBody>
          <a:bodyPr/>
          <a:lstStyle>
            <a:lvl1pPr>
              <a:defRPr sz="1200">
                <a:solidFill>
                  <a:schemeClr val="bg1"/>
                </a:solidFill>
              </a:defRPr>
            </a:lvl1pPr>
          </a:lstStyle>
          <a:p>
            <a:fld id="{2B616B56-2565-6B49-BEE8-EA289B5FFE26}" type="slidenum">
              <a:rPr lang="es-ES_tradnl" smtClean="0"/>
              <a:pPr/>
              <a:t>‹Nº›</a:t>
            </a:fld>
            <a:endParaRPr lang="es-ES_tradnl"/>
          </a:p>
        </p:txBody>
      </p:sp>
    </p:spTree>
    <p:extLst>
      <p:ext uri="{BB962C8B-B14F-4D97-AF65-F5344CB8AC3E}">
        <p14:creationId xmlns:p14="http://schemas.microsoft.com/office/powerpoint/2010/main" val="2554265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s-ES_tradnl"/>
              <a:t>Clic para editar título</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A5DD64A-D46A-6248-826F-8511152C962B}" type="datetime1">
              <a:rPr lang="es-CO" smtClean="0"/>
              <a:t>12/12/2019</a:t>
            </a:fld>
            <a:endParaRPr lang="es-ES_tradnl"/>
          </a:p>
        </p:txBody>
      </p:sp>
      <p:sp>
        <p:nvSpPr>
          <p:cNvPr id="5" name="Footer Placeholder 4"/>
          <p:cNvSpPr>
            <a:spLocks noGrp="1"/>
          </p:cNvSpPr>
          <p:nvPr>
            <p:ph type="ftr" sz="quarter" idx="11"/>
          </p:nvPr>
        </p:nvSpPr>
        <p:spPr/>
        <p:txBody>
          <a:bodyPr/>
          <a:lstStyle/>
          <a:p>
            <a:r>
              <a:rPr lang="es-ES_tradnl"/>
              <a:t>Proyecto de Grado II - Facultad de Ingeniería</a:t>
            </a:r>
          </a:p>
        </p:txBody>
      </p:sp>
      <p:sp>
        <p:nvSpPr>
          <p:cNvPr id="6" name="Slide Number Placeholder 5"/>
          <p:cNvSpPr>
            <a:spLocks noGrp="1"/>
          </p:cNvSpPr>
          <p:nvPr>
            <p:ph type="sldNum" sz="quarter" idx="12"/>
          </p:nvPr>
        </p:nvSpPr>
        <p:spPr/>
        <p:txBody>
          <a:bodyPr/>
          <a:lstStyle/>
          <a:p>
            <a:fld id="{2B616B56-2565-6B49-BEE8-EA289B5FFE26}" type="slidenum">
              <a:rPr lang="es-ES_tradnl" smtClean="0"/>
              <a:t>‹Nº›</a:t>
            </a:fld>
            <a:endParaRPr lang="es-ES_tradnl"/>
          </a:p>
        </p:txBody>
      </p:sp>
    </p:spTree>
    <p:extLst>
      <p:ext uri="{BB962C8B-B14F-4D97-AF65-F5344CB8AC3E}">
        <p14:creationId xmlns:p14="http://schemas.microsoft.com/office/powerpoint/2010/main" val="3039466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28650" y="1074740"/>
            <a:ext cx="7886700" cy="750887"/>
          </a:xfrm>
        </p:spPr>
        <p:txBody>
          <a:bodyPr/>
          <a:lstStyle/>
          <a:p>
            <a:r>
              <a:rPr lang="es-ES_tradnl"/>
              <a:t>Clic para editar título</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Date Placeholder 4"/>
          <p:cNvSpPr>
            <a:spLocks noGrp="1"/>
          </p:cNvSpPr>
          <p:nvPr>
            <p:ph type="dt" sz="half" idx="10"/>
          </p:nvPr>
        </p:nvSpPr>
        <p:spPr/>
        <p:txBody>
          <a:bodyPr/>
          <a:lstStyle/>
          <a:p>
            <a:fld id="{C82DB10F-3295-0148-93C1-CEC4CDD0346A}" type="datetime1">
              <a:rPr lang="es-CO" smtClean="0"/>
              <a:t>12/12/2019</a:t>
            </a:fld>
            <a:endParaRPr lang="es-ES_tradnl"/>
          </a:p>
        </p:txBody>
      </p:sp>
      <p:sp>
        <p:nvSpPr>
          <p:cNvPr id="6" name="Footer Placeholder 5"/>
          <p:cNvSpPr>
            <a:spLocks noGrp="1"/>
          </p:cNvSpPr>
          <p:nvPr>
            <p:ph type="ftr" sz="quarter" idx="11"/>
          </p:nvPr>
        </p:nvSpPr>
        <p:spPr/>
        <p:txBody>
          <a:bodyPr/>
          <a:lstStyle/>
          <a:p>
            <a:r>
              <a:rPr lang="es-ES_tradnl"/>
              <a:t>Proyecto de Grado II - Facultad de Ingeniería</a:t>
            </a:r>
          </a:p>
        </p:txBody>
      </p:sp>
      <p:sp>
        <p:nvSpPr>
          <p:cNvPr id="7" name="Slide Number Placeholder 6"/>
          <p:cNvSpPr>
            <a:spLocks noGrp="1"/>
          </p:cNvSpPr>
          <p:nvPr>
            <p:ph type="sldNum" sz="quarter" idx="12"/>
          </p:nvPr>
        </p:nvSpPr>
        <p:spPr/>
        <p:txBody>
          <a:bodyPr/>
          <a:lstStyle/>
          <a:p>
            <a:fld id="{2B616B56-2565-6B49-BEE8-EA289B5FFE26}" type="slidenum">
              <a:rPr lang="es-ES_tradnl" smtClean="0"/>
              <a:t>‹Nº›</a:t>
            </a:fld>
            <a:endParaRPr lang="es-ES_tradnl"/>
          </a:p>
        </p:txBody>
      </p:sp>
    </p:spTree>
    <p:extLst>
      <p:ext uri="{BB962C8B-B14F-4D97-AF65-F5344CB8AC3E}">
        <p14:creationId xmlns:p14="http://schemas.microsoft.com/office/powerpoint/2010/main" val="3850151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Date Placeholder 2"/>
          <p:cNvSpPr>
            <a:spLocks noGrp="1"/>
          </p:cNvSpPr>
          <p:nvPr>
            <p:ph type="dt" sz="half" idx="10"/>
          </p:nvPr>
        </p:nvSpPr>
        <p:spPr/>
        <p:txBody>
          <a:bodyPr/>
          <a:lstStyle/>
          <a:p>
            <a:fld id="{D4B594B1-F6ED-8C41-8FFF-E7F7DEC087E6}" type="datetime1">
              <a:rPr lang="es-CO" smtClean="0"/>
              <a:t>12/12/2019</a:t>
            </a:fld>
            <a:endParaRPr lang="es-ES_tradnl"/>
          </a:p>
        </p:txBody>
      </p:sp>
      <p:sp>
        <p:nvSpPr>
          <p:cNvPr id="4" name="Footer Placeholder 3"/>
          <p:cNvSpPr>
            <a:spLocks noGrp="1"/>
          </p:cNvSpPr>
          <p:nvPr>
            <p:ph type="ftr" sz="quarter" idx="11"/>
          </p:nvPr>
        </p:nvSpPr>
        <p:spPr/>
        <p:txBody>
          <a:bodyPr/>
          <a:lstStyle/>
          <a:p>
            <a:r>
              <a:rPr lang="es-ES_tradnl"/>
              <a:t>Proyecto de Grado II - Facultad de Ingeniería</a:t>
            </a:r>
          </a:p>
        </p:txBody>
      </p:sp>
      <p:sp>
        <p:nvSpPr>
          <p:cNvPr id="5" name="Slide Number Placeholder 4"/>
          <p:cNvSpPr>
            <a:spLocks noGrp="1"/>
          </p:cNvSpPr>
          <p:nvPr>
            <p:ph type="sldNum" sz="quarter" idx="12"/>
          </p:nvPr>
        </p:nvSpPr>
        <p:spPr/>
        <p:txBody>
          <a:bodyPr/>
          <a:lstStyle/>
          <a:p>
            <a:fld id="{2B616B56-2565-6B49-BEE8-EA289B5FFE26}" type="slidenum">
              <a:rPr lang="es-ES_tradnl" smtClean="0"/>
              <a:t>‹Nº›</a:t>
            </a:fld>
            <a:endParaRPr lang="es-ES_tradnl"/>
          </a:p>
        </p:txBody>
      </p:sp>
    </p:spTree>
    <p:extLst>
      <p:ext uri="{BB962C8B-B14F-4D97-AF65-F5344CB8AC3E}">
        <p14:creationId xmlns:p14="http://schemas.microsoft.com/office/powerpoint/2010/main" val="961777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8173FC-A577-5A48-BE50-21E016DDB4FA}" type="datetime1">
              <a:rPr lang="es-CO" smtClean="0"/>
              <a:t>12/12/2019</a:t>
            </a:fld>
            <a:endParaRPr lang="es-ES_tradnl"/>
          </a:p>
        </p:txBody>
      </p:sp>
      <p:sp>
        <p:nvSpPr>
          <p:cNvPr id="3" name="Footer Placeholder 2"/>
          <p:cNvSpPr>
            <a:spLocks noGrp="1"/>
          </p:cNvSpPr>
          <p:nvPr>
            <p:ph type="ftr" sz="quarter" idx="11"/>
          </p:nvPr>
        </p:nvSpPr>
        <p:spPr/>
        <p:txBody>
          <a:bodyPr/>
          <a:lstStyle/>
          <a:p>
            <a:r>
              <a:rPr lang="es-ES_tradnl"/>
              <a:t>Proyecto de Grado II - Facultad de Ingeniería</a:t>
            </a:r>
          </a:p>
        </p:txBody>
      </p:sp>
      <p:sp>
        <p:nvSpPr>
          <p:cNvPr id="4" name="Slide Number Placeholder 3"/>
          <p:cNvSpPr>
            <a:spLocks noGrp="1"/>
          </p:cNvSpPr>
          <p:nvPr>
            <p:ph type="sldNum" sz="quarter" idx="12"/>
          </p:nvPr>
        </p:nvSpPr>
        <p:spPr/>
        <p:txBody>
          <a:bodyPr/>
          <a:lstStyle/>
          <a:p>
            <a:fld id="{2B616B56-2565-6B49-BEE8-EA289B5FFE26}" type="slidenum">
              <a:rPr lang="es-ES_tradnl" smtClean="0"/>
              <a:t>‹Nº›</a:t>
            </a:fld>
            <a:endParaRPr lang="es-ES_tradnl"/>
          </a:p>
        </p:txBody>
      </p:sp>
    </p:spTree>
    <p:extLst>
      <p:ext uri="{BB962C8B-B14F-4D97-AF65-F5344CB8AC3E}">
        <p14:creationId xmlns:p14="http://schemas.microsoft.com/office/powerpoint/2010/main" val="98805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D770E82E-D917-4BF5-8D55-3DA9E250CED6}" type="slidenum">
              <a:rPr lang="en-US"/>
              <a:pPr>
                <a:defRPr/>
              </a:pPr>
              <a:t>‹Nº›</a:t>
            </a:fld>
            <a:endParaRPr lang="en-US"/>
          </a:p>
        </p:txBody>
      </p:sp>
    </p:spTree>
    <p:extLst>
      <p:ext uri="{BB962C8B-B14F-4D97-AF65-F5344CB8AC3E}">
        <p14:creationId xmlns:p14="http://schemas.microsoft.com/office/powerpoint/2010/main" val="3955161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3 Marcador de fecha"/>
          <p:cNvSpPr>
            <a:spLocks noGrp="1"/>
          </p:cNvSpPr>
          <p:nvPr>
            <p:ph type="dt" sz="half" idx="10"/>
          </p:nvPr>
        </p:nvSpPr>
        <p:spPr/>
        <p:txBody>
          <a:bodyPr/>
          <a:lstStyle>
            <a:lvl1pPr>
              <a:defRPr/>
            </a:lvl1pPr>
          </a:lstStyle>
          <a:p>
            <a:pPr>
              <a:defRPr/>
            </a:pPr>
            <a:endParaRPr lang="en-US"/>
          </a:p>
        </p:txBody>
      </p:sp>
      <p:sp>
        <p:nvSpPr>
          <p:cNvPr id="6" name="4 Marcador de pie de página"/>
          <p:cNvSpPr>
            <a:spLocks noGrp="1"/>
          </p:cNvSpPr>
          <p:nvPr>
            <p:ph type="ftr" sz="quarter" idx="11"/>
          </p:nvPr>
        </p:nvSpPr>
        <p:spPr/>
        <p:txBody>
          <a:bodyPr/>
          <a:lstStyle>
            <a:lvl1pPr>
              <a:defRPr/>
            </a:lvl1pPr>
          </a:lstStyle>
          <a:p>
            <a:pPr>
              <a:defRPr/>
            </a:pPr>
            <a:endParaRPr lang="en-US"/>
          </a:p>
        </p:txBody>
      </p:sp>
      <p:sp>
        <p:nvSpPr>
          <p:cNvPr id="7" name="5 Marcador de número de diapositiva"/>
          <p:cNvSpPr>
            <a:spLocks noGrp="1"/>
          </p:cNvSpPr>
          <p:nvPr>
            <p:ph type="sldNum" sz="quarter" idx="12"/>
          </p:nvPr>
        </p:nvSpPr>
        <p:spPr/>
        <p:txBody>
          <a:bodyPr/>
          <a:lstStyle>
            <a:lvl1pPr>
              <a:defRPr/>
            </a:lvl1pPr>
          </a:lstStyle>
          <a:p>
            <a:pPr>
              <a:defRPr/>
            </a:pPr>
            <a:fld id="{251210B5-6781-4F52-966B-5D7F6DC6EAE9}" type="slidenum">
              <a:rPr lang="en-US"/>
              <a:pPr>
                <a:defRPr/>
              </a:pPr>
              <a:t>‹Nº›</a:t>
            </a:fld>
            <a:endParaRPr lang="en-US"/>
          </a:p>
        </p:txBody>
      </p:sp>
    </p:spTree>
    <p:extLst>
      <p:ext uri="{BB962C8B-B14F-4D97-AF65-F5344CB8AC3E}">
        <p14:creationId xmlns:p14="http://schemas.microsoft.com/office/powerpoint/2010/main" val="3817311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3 Marcador de fecha"/>
          <p:cNvSpPr>
            <a:spLocks noGrp="1"/>
          </p:cNvSpPr>
          <p:nvPr>
            <p:ph type="dt" sz="half" idx="10"/>
          </p:nvPr>
        </p:nvSpPr>
        <p:spPr/>
        <p:txBody>
          <a:bodyPr/>
          <a:lstStyle>
            <a:lvl1pPr>
              <a:defRPr/>
            </a:lvl1pPr>
          </a:lstStyle>
          <a:p>
            <a:pPr>
              <a:defRPr/>
            </a:pPr>
            <a:endParaRPr lang="en-US"/>
          </a:p>
        </p:txBody>
      </p:sp>
      <p:sp>
        <p:nvSpPr>
          <p:cNvPr id="8" name="4 Marcador de pie de página"/>
          <p:cNvSpPr>
            <a:spLocks noGrp="1"/>
          </p:cNvSpPr>
          <p:nvPr>
            <p:ph type="ftr" sz="quarter" idx="11"/>
          </p:nvPr>
        </p:nvSpPr>
        <p:spPr/>
        <p:txBody>
          <a:bodyPr/>
          <a:lstStyle>
            <a:lvl1pPr>
              <a:defRPr/>
            </a:lvl1pPr>
          </a:lstStyle>
          <a:p>
            <a:pPr>
              <a:defRPr/>
            </a:pPr>
            <a:endParaRPr lang="en-US"/>
          </a:p>
        </p:txBody>
      </p:sp>
      <p:sp>
        <p:nvSpPr>
          <p:cNvPr id="9" name="5 Marcador de número de diapositiva"/>
          <p:cNvSpPr>
            <a:spLocks noGrp="1"/>
          </p:cNvSpPr>
          <p:nvPr>
            <p:ph type="sldNum" sz="quarter" idx="12"/>
          </p:nvPr>
        </p:nvSpPr>
        <p:spPr/>
        <p:txBody>
          <a:bodyPr/>
          <a:lstStyle>
            <a:lvl1pPr>
              <a:defRPr/>
            </a:lvl1pPr>
          </a:lstStyle>
          <a:p>
            <a:pPr>
              <a:defRPr/>
            </a:pPr>
            <a:fld id="{EE8E8B0E-4A52-430C-BB6C-348F6E2CF09D}" type="slidenum">
              <a:rPr lang="en-US"/>
              <a:pPr>
                <a:defRPr/>
              </a:pPr>
              <a:t>‹Nº›</a:t>
            </a:fld>
            <a:endParaRPr lang="en-US"/>
          </a:p>
        </p:txBody>
      </p:sp>
    </p:spTree>
    <p:extLst>
      <p:ext uri="{BB962C8B-B14F-4D97-AF65-F5344CB8AC3E}">
        <p14:creationId xmlns:p14="http://schemas.microsoft.com/office/powerpoint/2010/main" val="2803612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3 Marcador de fecha"/>
          <p:cNvSpPr>
            <a:spLocks noGrp="1"/>
          </p:cNvSpPr>
          <p:nvPr>
            <p:ph type="dt" sz="half" idx="10"/>
          </p:nvPr>
        </p:nvSpPr>
        <p:spPr/>
        <p:txBody>
          <a:bodyPr/>
          <a:lstStyle>
            <a:lvl1pPr>
              <a:defRPr/>
            </a:lvl1pPr>
          </a:lstStyle>
          <a:p>
            <a:pPr>
              <a:defRPr/>
            </a:pPr>
            <a:endParaRPr lang="en-US"/>
          </a:p>
        </p:txBody>
      </p:sp>
      <p:sp>
        <p:nvSpPr>
          <p:cNvPr id="4" name="4 Marcador de pie de página"/>
          <p:cNvSpPr>
            <a:spLocks noGrp="1"/>
          </p:cNvSpPr>
          <p:nvPr>
            <p:ph type="ftr" sz="quarter" idx="11"/>
          </p:nvPr>
        </p:nvSpPr>
        <p:spPr/>
        <p:txBody>
          <a:bodyPr/>
          <a:lstStyle>
            <a:lvl1pPr>
              <a:defRPr/>
            </a:lvl1pPr>
          </a:lstStyle>
          <a:p>
            <a:pPr>
              <a:defRPr/>
            </a:pPr>
            <a:endParaRPr lang="en-US"/>
          </a:p>
        </p:txBody>
      </p:sp>
      <p:sp>
        <p:nvSpPr>
          <p:cNvPr id="5" name="5 Marcador de número de diapositiva"/>
          <p:cNvSpPr>
            <a:spLocks noGrp="1"/>
          </p:cNvSpPr>
          <p:nvPr>
            <p:ph type="sldNum" sz="quarter" idx="12"/>
          </p:nvPr>
        </p:nvSpPr>
        <p:spPr/>
        <p:txBody>
          <a:bodyPr/>
          <a:lstStyle>
            <a:lvl1pPr>
              <a:defRPr/>
            </a:lvl1pPr>
          </a:lstStyle>
          <a:p>
            <a:pPr>
              <a:defRPr/>
            </a:pPr>
            <a:fld id="{12F83E49-20BB-4973-A75D-96C02DA8620C}" type="slidenum">
              <a:rPr lang="en-US"/>
              <a:pPr>
                <a:defRPr/>
              </a:pPr>
              <a:t>‹Nº›</a:t>
            </a:fld>
            <a:endParaRPr lang="en-US"/>
          </a:p>
        </p:txBody>
      </p:sp>
    </p:spTree>
    <p:extLst>
      <p:ext uri="{BB962C8B-B14F-4D97-AF65-F5344CB8AC3E}">
        <p14:creationId xmlns:p14="http://schemas.microsoft.com/office/powerpoint/2010/main" val="2653128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endParaRPr lang="en-US"/>
          </a:p>
        </p:txBody>
      </p:sp>
      <p:sp>
        <p:nvSpPr>
          <p:cNvPr id="3" name="4 Marcador de pie de página"/>
          <p:cNvSpPr>
            <a:spLocks noGrp="1"/>
          </p:cNvSpPr>
          <p:nvPr>
            <p:ph type="ftr" sz="quarter" idx="11"/>
          </p:nvPr>
        </p:nvSpPr>
        <p:spPr/>
        <p:txBody>
          <a:bodyPr/>
          <a:lstStyle>
            <a:lvl1pPr>
              <a:defRPr/>
            </a:lvl1pPr>
          </a:lstStyle>
          <a:p>
            <a:pPr>
              <a:defRPr/>
            </a:pPr>
            <a:endParaRPr lang="en-US"/>
          </a:p>
        </p:txBody>
      </p:sp>
      <p:sp>
        <p:nvSpPr>
          <p:cNvPr id="4" name="5 Marcador de número de diapositiva"/>
          <p:cNvSpPr>
            <a:spLocks noGrp="1"/>
          </p:cNvSpPr>
          <p:nvPr>
            <p:ph type="sldNum" sz="quarter" idx="12"/>
          </p:nvPr>
        </p:nvSpPr>
        <p:spPr/>
        <p:txBody>
          <a:bodyPr/>
          <a:lstStyle>
            <a:lvl1pPr>
              <a:defRPr/>
            </a:lvl1pPr>
          </a:lstStyle>
          <a:p>
            <a:pPr>
              <a:defRPr/>
            </a:pPr>
            <a:fld id="{0A3C07A3-5A68-40AB-A4DB-FBD2E5827572}" type="slidenum">
              <a:rPr lang="en-US"/>
              <a:pPr>
                <a:defRPr/>
              </a:pPr>
              <a:t>‹Nº›</a:t>
            </a:fld>
            <a:endParaRPr lang="en-US"/>
          </a:p>
        </p:txBody>
      </p:sp>
    </p:spTree>
    <p:extLst>
      <p:ext uri="{BB962C8B-B14F-4D97-AF65-F5344CB8AC3E}">
        <p14:creationId xmlns:p14="http://schemas.microsoft.com/office/powerpoint/2010/main" val="351766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endParaRPr lang="en-US"/>
          </a:p>
        </p:txBody>
      </p:sp>
      <p:sp>
        <p:nvSpPr>
          <p:cNvPr id="6" name="4 Marcador de pie de página"/>
          <p:cNvSpPr>
            <a:spLocks noGrp="1"/>
          </p:cNvSpPr>
          <p:nvPr>
            <p:ph type="ftr" sz="quarter" idx="11"/>
          </p:nvPr>
        </p:nvSpPr>
        <p:spPr/>
        <p:txBody>
          <a:bodyPr/>
          <a:lstStyle>
            <a:lvl1pPr>
              <a:defRPr/>
            </a:lvl1pPr>
          </a:lstStyle>
          <a:p>
            <a:pPr>
              <a:defRPr/>
            </a:pPr>
            <a:endParaRPr lang="en-US"/>
          </a:p>
        </p:txBody>
      </p:sp>
      <p:sp>
        <p:nvSpPr>
          <p:cNvPr id="7" name="5 Marcador de número de diapositiva"/>
          <p:cNvSpPr>
            <a:spLocks noGrp="1"/>
          </p:cNvSpPr>
          <p:nvPr>
            <p:ph type="sldNum" sz="quarter" idx="12"/>
          </p:nvPr>
        </p:nvSpPr>
        <p:spPr/>
        <p:txBody>
          <a:bodyPr/>
          <a:lstStyle>
            <a:lvl1pPr>
              <a:defRPr/>
            </a:lvl1pPr>
          </a:lstStyle>
          <a:p>
            <a:pPr>
              <a:defRPr/>
            </a:pPr>
            <a:fld id="{63B454D7-6FD0-4591-86DB-5B545AB99B71}" type="slidenum">
              <a:rPr lang="en-US"/>
              <a:pPr>
                <a:defRPr/>
              </a:pPr>
              <a:t>‹Nº›</a:t>
            </a:fld>
            <a:endParaRPr lang="en-US"/>
          </a:p>
        </p:txBody>
      </p:sp>
    </p:spTree>
    <p:extLst>
      <p:ext uri="{BB962C8B-B14F-4D97-AF65-F5344CB8AC3E}">
        <p14:creationId xmlns:p14="http://schemas.microsoft.com/office/powerpoint/2010/main" val="345816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endParaRPr lang="en-US"/>
          </a:p>
        </p:txBody>
      </p:sp>
      <p:sp>
        <p:nvSpPr>
          <p:cNvPr id="6" name="4 Marcador de pie de página"/>
          <p:cNvSpPr>
            <a:spLocks noGrp="1"/>
          </p:cNvSpPr>
          <p:nvPr>
            <p:ph type="ftr" sz="quarter" idx="11"/>
          </p:nvPr>
        </p:nvSpPr>
        <p:spPr/>
        <p:txBody>
          <a:bodyPr/>
          <a:lstStyle>
            <a:lvl1pPr>
              <a:defRPr/>
            </a:lvl1pPr>
          </a:lstStyle>
          <a:p>
            <a:pPr>
              <a:defRPr/>
            </a:pPr>
            <a:endParaRPr lang="en-US"/>
          </a:p>
        </p:txBody>
      </p:sp>
      <p:sp>
        <p:nvSpPr>
          <p:cNvPr id="7" name="5 Marcador de número de diapositiva"/>
          <p:cNvSpPr>
            <a:spLocks noGrp="1"/>
          </p:cNvSpPr>
          <p:nvPr>
            <p:ph type="sldNum" sz="quarter" idx="12"/>
          </p:nvPr>
        </p:nvSpPr>
        <p:spPr/>
        <p:txBody>
          <a:bodyPr/>
          <a:lstStyle>
            <a:lvl1pPr>
              <a:defRPr/>
            </a:lvl1pPr>
          </a:lstStyle>
          <a:p>
            <a:pPr>
              <a:defRPr/>
            </a:pPr>
            <a:fld id="{EE3F40C6-E7E1-434E-84AB-0E2F90384AA1}" type="slidenum">
              <a:rPr lang="en-US"/>
              <a:pPr>
                <a:defRPr/>
              </a:pPr>
              <a:t>‹Nº›</a:t>
            </a:fld>
            <a:endParaRPr lang="en-US"/>
          </a:p>
        </p:txBody>
      </p:sp>
    </p:spTree>
    <p:extLst>
      <p:ext uri="{BB962C8B-B14F-4D97-AF65-F5344CB8AC3E}">
        <p14:creationId xmlns:p14="http://schemas.microsoft.com/office/powerpoint/2010/main" val="2954676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26.xml"/><Relationship Id="rId7"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1 Marcador de título"/>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4099" name="2 Marcador de texto"/>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B8918B3-CC3A-488C-A641-94A607254E42}" type="slidenum">
              <a:rPr lang="en-US"/>
              <a:pPr>
                <a:defRPr/>
              </a:pPr>
              <a:t>‹Nº›</a:t>
            </a:fld>
            <a:endParaRPr lang="en-US"/>
          </a:p>
        </p:txBody>
      </p:sp>
    </p:spTree>
    <p:extLst>
      <p:ext uri="{BB962C8B-B14F-4D97-AF65-F5344CB8AC3E}">
        <p14:creationId xmlns:p14="http://schemas.microsoft.com/office/powerpoint/2010/main" val="330602032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1 Marcador de título"/>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p>
        </p:txBody>
      </p:sp>
      <p:sp>
        <p:nvSpPr>
          <p:cNvPr id="2051" name="2 Marcador de texto"/>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AB16D549-CFA7-4FDF-BA4D-C5F1E06503D8}" type="slidenum">
              <a:rPr lang="es-ES"/>
              <a:pPr>
                <a:defRPr/>
              </a:pPr>
              <a:t>‹Nº›</a:t>
            </a:fld>
            <a:endParaRPr lang="es-ES"/>
          </a:p>
        </p:txBody>
      </p:sp>
      <p:pic>
        <p:nvPicPr>
          <p:cNvPr id="2055" name="6 Imagen" descr="Plantilla_Icesi_Acreditacion-02.jpg"/>
          <p:cNvPicPr>
            <a:picLocks noChangeAspect="1"/>
          </p:cNvPicPr>
          <p:nvPr/>
        </p:nvPicPr>
        <p:blipFill>
          <a:blip r:embed="rId13" cstate="print"/>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45236375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ángulo 9"/>
          <p:cNvSpPr/>
          <p:nvPr/>
        </p:nvSpPr>
        <p:spPr>
          <a:xfrm>
            <a:off x="0" y="6356353"/>
            <a:ext cx="9144000" cy="365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350"/>
          </a:p>
        </p:txBody>
      </p:sp>
      <p:sp>
        <p:nvSpPr>
          <p:cNvPr id="2" name="Title Placeholder 1"/>
          <p:cNvSpPr>
            <a:spLocks noGrp="1"/>
          </p:cNvSpPr>
          <p:nvPr>
            <p:ph type="title"/>
          </p:nvPr>
        </p:nvSpPr>
        <p:spPr>
          <a:xfrm>
            <a:off x="628650" y="1074740"/>
            <a:ext cx="7886700" cy="981075"/>
          </a:xfrm>
          <a:prstGeom prst="rect">
            <a:avLst/>
          </a:prstGeom>
        </p:spPr>
        <p:txBody>
          <a:bodyPr vert="horz" lIns="91440" tIns="45720" rIns="91440" bIns="45720" rtlCol="0" anchor="ctr">
            <a:normAutofit/>
          </a:bodyPr>
          <a:lstStyle/>
          <a:p>
            <a:r>
              <a:rPr lang="es-ES" dirty="0"/>
              <a:t>Clic para editar título</a:t>
            </a:r>
            <a:endParaRPr lang="en-US" dirty="0"/>
          </a:p>
        </p:txBody>
      </p:sp>
      <p:sp>
        <p:nvSpPr>
          <p:cNvPr id="3" name="Text Placeholder 2"/>
          <p:cNvSpPr>
            <a:spLocks noGrp="1"/>
          </p:cNvSpPr>
          <p:nvPr>
            <p:ph type="body" idx="1"/>
          </p:nvPr>
        </p:nvSpPr>
        <p:spPr>
          <a:xfrm>
            <a:off x="628650" y="2055815"/>
            <a:ext cx="7886700" cy="4121149"/>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lumMod val="75000"/>
                    <a:lumOff val="25000"/>
                  </a:schemeClr>
                </a:solidFill>
              </a:defRPr>
            </a:lvl1pPr>
          </a:lstStyle>
          <a:p>
            <a:fld id="{A9F71304-D9B3-C642-847E-1E45FB5AF6D1}" type="datetime1">
              <a:rPr lang="es-CO" smtClean="0"/>
              <a:t>12/12/2019</a:t>
            </a:fld>
            <a:endParaRPr lang="es-ES_tradnl"/>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lumMod val="75000"/>
                    <a:lumOff val="25000"/>
                  </a:schemeClr>
                </a:solidFill>
              </a:defRPr>
            </a:lvl1pPr>
          </a:lstStyle>
          <a:p>
            <a:r>
              <a:rPr lang="es-ES_tradnl"/>
              <a:t>Proyecto de Grado II - Facultad de Ingeniería</a:t>
            </a: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2B616B56-2565-6B49-BEE8-EA289B5FFE26}" type="slidenum">
              <a:rPr lang="es-ES_tradnl" smtClean="0"/>
              <a:t>‹Nº›</a:t>
            </a:fld>
            <a:endParaRPr lang="es-ES_tradnl"/>
          </a:p>
        </p:txBody>
      </p:sp>
      <p:sp>
        <p:nvSpPr>
          <p:cNvPr id="7" name="Rectangle 2"/>
          <p:cNvSpPr>
            <a:spLocks noChangeArrowheads="1"/>
          </p:cNvSpPr>
          <p:nvPr/>
        </p:nvSpPr>
        <p:spPr bwMode="auto">
          <a:xfrm>
            <a:off x="1" y="-103909"/>
            <a:ext cx="103939" cy="207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51435" tIns="25718" rIns="51435" bIns="25718" numCol="1" anchor="ctr" anchorCtr="0" compatLnSpc="1">
            <a:prstTxWarp prst="textNoShape">
              <a:avLst/>
            </a:prstTxWarp>
            <a:spAutoFit/>
          </a:bodyPr>
          <a:lstStyle/>
          <a:p>
            <a:endParaRPr lang="es-ES_tradnl" sz="1013"/>
          </a:p>
        </p:txBody>
      </p:sp>
      <p:sp>
        <p:nvSpPr>
          <p:cNvPr id="9" name="Rectangle 2"/>
          <p:cNvSpPr>
            <a:spLocks noChangeArrowheads="1"/>
          </p:cNvSpPr>
          <p:nvPr/>
        </p:nvSpPr>
        <p:spPr bwMode="auto">
          <a:xfrm>
            <a:off x="0" y="-138500"/>
            <a:ext cx="1068779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anchor="ctr" anchorCtr="0" compatLnSpc="1">
            <a:prstTxWarp prst="textNoShape">
              <a:avLst/>
            </a:prstTxWarp>
            <a:spAutoFit/>
          </a:bodyPr>
          <a:lstStyle/>
          <a:p>
            <a:endParaRPr lang="es-ES_tradnl" sz="1350"/>
          </a:p>
        </p:txBody>
      </p:sp>
      <p:pic>
        <p:nvPicPr>
          <p:cNvPr id="2049" name="Picture 1"/>
          <p:cNvPicPr>
            <a:picLocks noChangeAspect="1" noChangeArrowheads="1"/>
          </p:cNvPicPr>
          <p:nvPr/>
        </p:nvPicPr>
        <p:blipFill rotWithShape="1">
          <a:blip r:embed="rId8">
            <a:extLst>
              <a:ext uri="{28A0092B-C50C-407E-A947-70E740481C1C}">
                <a14:useLocalDpi xmlns:a14="http://schemas.microsoft.com/office/drawing/2010/main" val="0"/>
              </a:ext>
            </a:extLst>
          </a:blip>
          <a:srcRect r="541" b="25650"/>
          <a:stretch/>
        </p:blipFill>
        <p:spPr bwMode="auto">
          <a:xfrm>
            <a:off x="1" y="2"/>
            <a:ext cx="9094573" cy="100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32045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3.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2.svg"/></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2.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2.sv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2.sv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2.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22.sv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47.jpeg"/><Relationship Id="rId7" Type="http://schemas.openxmlformats.org/officeDocument/2006/relationships/diagramColors" Target="../diagrams/colors14.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70.png"/></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MX" sz="4800" dirty="0">
                <a:latin typeface="Segoe UI" panose="020B0502040204020203" pitchFamily="34" charset="0"/>
                <a:ea typeface="Segoe UI" panose="020B0502040204020203" pitchFamily="34" charset="0"/>
                <a:cs typeface="Segoe UI" panose="020B0502040204020203" pitchFamily="34" charset="0"/>
              </a:rPr>
              <a:t>Modelamiento de la percepción del pulso en la música Salsa</a:t>
            </a:r>
            <a:endParaRPr lang="es-ES_tradnl" dirty="0"/>
          </a:p>
        </p:txBody>
      </p:sp>
      <p:sp>
        <p:nvSpPr>
          <p:cNvPr id="3" name="Subtítulo 2"/>
          <p:cNvSpPr>
            <a:spLocks noGrp="1"/>
          </p:cNvSpPr>
          <p:nvPr>
            <p:ph type="subTitle" idx="1"/>
          </p:nvPr>
        </p:nvSpPr>
        <p:spPr>
          <a:xfrm>
            <a:off x="1143000" y="3769677"/>
            <a:ext cx="6858000" cy="2387600"/>
          </a:xfrm>
        </p:spPr>
        <p:txBody>
          <a:bodyPr>
            <a:normAutofit/>
          </a:bodyPr>
          <a:lstStyle/>
          <a:p>
            <a:pPr lvl="0" defTabSz="914400" eaLnBrk="0" fontAlgn="base" hangingPunct="0">
              <a:lnSpc>
                <a:spcPct val="100000"/>
              </a:lnSpc>
              <a:spcBef>
                <a:spcPct val="20000"/>
              </a:spcBef>
              <a:spcAft>
                <a:spcPct val="0"/>
              </a:spcAft>
              <a:defRPr/>
            </a:pPr>
            <a:r>
              <a:rPr lang="es-ES" b="1" dirty="0">
                <a:solidFill>
                  <a:prstClr val="black"/>
                </a:solidFill>
                <a:latin typeface="Segoe UI" panose="020B0502040204020203" pitchFamily="34" charset="0"/>
                <a:ea typeface="Segoe UI" panose="020B0502040204020203" pitchFamily="34" charset="0"/>
                <a:cs typeface="Segoe UI" panose="020B0502040204020203" pitchFamily="34" charset="0"/>
              </a:rPr>
              <a:t>Autor</a:t>
            </a:r>
          </a:p>
          <a:p>
            <a:pPr lvl="0" defTabSz="914400" eaLnBrk="0" fontAlgn="base" hangingPunct="0">
              <a:lnSpc>
                <a:spcPct val="100000"/>
              </a:lnSpc>
              <a:spcBef>
                <a:spcPct val="20000"/>
              </a:spcBef>
              <a:spcAft>
                <a:spcPct val="0"/>
              </a:spcAft>
              <a:defRPr/>
            </a:pPr>
            <a:r>
              <a:rPr lang="es-ES" dirty="0">
                <a:solidFill>
                  <a:prstClr val="black"/>
                </a:solidFill>
                <a:latin typeface="Segoe UI" panose="020B0502040204020203" pitchFamily="34" charset="0"/>
                <a:ea typeface="Segoe UI" panose="020B0502040204020203" pitchFamily="34" charset="0"/>
                <a:cs typeface="Segoe UI" panose="020B0502040204020203" pitchFamily="34" charset="0"/>
              </a:rPr>
              <a:t>Jesús Hernando Paz Bolaños</a:t>
            </a:r>
          </a:p>
          <a:p>
            <a:pPr lvl="0" defTabSz="914400" eaLnBrk="0" fontAlgn="base" hangingPunct="0">
              <a:lnSpc>
                <a:spcPct val="100000"/>
              </a:lnSpc>
              <a:spcBef>
                <a:spcPct val="20000"/>
              </a:spcBef>
              <a:spcAft>
                <a:spcPct val="0"/>
              </a:spcAft>
              <a:defRPr/>
            </a:pPr>
            <a:endParaRPr lang="es-E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lvl="0" defTabSz="914400" eaLnBrk="0" fontAlgn="base" hangingPunct="0">
              <a:lnSpc>
                <a:spcPct val="100000"/>
              </a:lnSpc>
              <a:spcBef>
                <a:spcPct val="20000"/>
              </a:spcBef>
              <a:spcAft>
                <a:spcPct val="0"/>
              </a:spcAft>
              <a:defRPr/>
            </a:pPr>
            <a:r>
              <a:rPr lang="es-ES" b="1" dirty="0">
                <a:solidFill>
                  <a:prstClr val="black"/>
                </a:solidFill>
                <a:latin typeface="Segoe UI" panose="020B0502040204020203" pitchFamily="34" charset="0"/>
                <a:ea typeface="Segoe UI" panose="020B0502040204020203" pitchFamily="34" charset="0"/>
                <a:cs typeface="Segoe UI" panose="020B0502040204020203" pitchFamily="34" charset="0"/>
              </a:rPr>
              <a:t>Tutores</a:t>
            </a:r>
            <a:r>
              <a:rPr lang="es-ES" dirty="0">
                <a:solidFill>
                  <a:prstClr val="black"/>
                </a:solidFill>
                <a:latin typeface="Segoe UI" panose="020B0502040204020203" pitchFamily="34" charset="0"/>
                <a:ea typeface="Segoe UI" panose="020B0502040204020203" pitchFamily="34" charset="0"/>
                <a:cs typeface="Segoe UI" panose="020B0502040204020203" pitchFamily="34" charset="0"/>
              </a:rPr>
              <a:t>      </a:t>
            </a:r>
          </a:p>
          <a:p>
            <a:pPr lvl="0" defTabSz="914400" eaLnBrk="0" fontAlgn="base" hangingPunct="0">
              <a:lnSpc>
                <a:spcPct val="100000"/>
              </a:lnSpc>
              <a:spcBef>
                <a:spcPct val="20000"/>
              </a:spcBef>
              <a:spcAft>
                <a:spcPct val="0"/>
              </a:spcAft>
              <a:defRPr/>
            </a:pPr>
            <a:r>
              <a:rPr lang="es-ES" dirty="0">
                <a:solidFill>
                  <a:prstClr val="black"/>
                </a:solidFill>
                <a:latin typeface="Segoe UI" panose="020B0502040204020203" pitchFamily="34" charset="0"/>
                <a:ea typeface="Segoe UI" panose="020B0502040204020203" pitchFamily="34" charset="0"/>
                <a:cs typeface="Segoe UI" panose="020B0502040204020203" pitchFamily="34" charset="0"/>
              </a:rPr>
              <a:t>Daniel Gómez Marín, PhD.</a:t>
            </a:r>
          </a:p>
          <a:p>
            <a:pPr lvl="0" defTabSz="914400" eaLnBrk="0" fontAlgn="base" hangingPunct="0">
              <a:lnSpc>
                <a:spcPct val="100000"/>
              </a:lnSpc>
              <a:spcBef>
                <a:spcPct val="20000"/>
              </a:spcBef>
              <a:spcAft>
                <a:spcPct val="0"/>
              </a:spcAft>
              <a:defRPr/>
            </a:pPr>
            <a:r>
              <a:rPr lang="es-ES" dirty="0">
                <a:solidFill>
                  <a:prstClr val="black"/>
                </a:solidFill>
                <a:latin typeface="Segoe UI" panose="020B0502040204020203" pitchFamily="34" charset="0"/>
                <a:ea typeface="Segoe UI" panose="020B0502040204020203" pitchFamily="34" charset="0"/>
                <a:cs typeface="Segoe UI" panose="020B0502040204020203" pitchFamily="34" charset="0"/>
              </a:rPr>
              <a:t>Javier Gustavo Diaz Cely, PhD.</a:t>
            </a:r>
          </a:p>
          <a:p>
            <a:pPr lvl="0" defTabSz="914400" eaLnBrk="0" fontAlgn="base" hangingPunct="0">
              <a:lnSpc>
                <a:spcPct val="100000"/>
              </a:lnSpc>
              <a:spcBef>
                <a:spcPct val="20000"/>
              </a:spcBef>
              <a:spcAft>
                <a:spcPct val="0"/>
              </a:spcAft>
              <a:defRPr/>
            </a:pPr>
            <a:r>
              <a:rPr lang="es-ES" dirty="0">
                <a:solidFill>
                  <a:prstClr val="black"/>
                </a:solidFill>
                <a:latin typeface="Segoe UI" panose="020B0502040204020203" pitchFamily="34" charset="0"/>
                <a:ea typeface="Segoe UI" panose="020B0502040204020203" pitchFamily="34" charset="0"/>
                <a:cs typeface="Segoe UI" panose="020B0502040204020203" pitchFamily="34" charset="0"/>
              </a:rPr>
              <a:t>Carlos Alberto Arce Lopera, PhD.</a:t>
            </a:r>
          </a:p>
          <a:p>
            <a:pPr lvl="0" algn="l" defTabSz="914400" eaLnBrk="0" fontAlgn="base" hangingPunct="0">
              <a:lnSpc>
                <a:spcPct val="100000"/>
              </a:lnSpc>
              <a:spcBef>
                <a:spcPct val="20000"/>
              </a:spcBef>
              <a:spcAft>
                <a:spcPct val="0"/>
              </a:spcAft>
              <a:defRPr/>
            </a:pPr>
            <a:endParaRPr lang="es-ES"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endParaRPr lang="es-ES_tradnl" dirty="0"/>
          </a:p>
        </p:txBody>
      </p:sp>
    </p:spTree>
    <p:extLst>
      <p:ext uri="{BB962C8B-B14F-4D97-AF65-F5344CB8AC3E}">
        <p14:creationId xmlns:p14="http://schemas.microsoft.com/office/powerpoint/2010/main" val="1622477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Marcador de contenido 2"/>
          <p:cNvSpPr>
            <a:spLocks noGrp="1"/>
          </p:cNvSpPr>
          <p:nvPr>
            <p:ph idx="1"/>
          </p:nvPr>
        </p:nvSpPr>
        <p:spPr>
          <a:xfrm>
            <a:off x="251520" y="1484784"/>
            <a:ext cx="8640960" cy="4320480"/>
          </a:xfrm>
        </p:spPr>
        <p:txBody>
          <a:bodyPr/>
          <a:lstStyle/>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Motivación y antecedentes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Descripción del problema</a:t>
            </a:r>
          </a:p>
          <a:p>
            <a:pPr marL="363538" indent="-363538" eaLnBrk="1" hangingPunct="1">
              <a:spcBef>
                <a:spcPts val="600"/>
              </a:spcBef>
              <a:spcAft>
                <a:spcPts val="600"/>
              </a:spcAft>
              <a:buSzPct val="60000"/>
              <a:buFont typeface="+mj-lt"/>
              <a:buAutoNum type="arabicPeriod"/>
            </a:pPr>
            <a:r>
              <a:rPr lang="es-ES" sz="2600" b="1" dirty="0">
                <a:latin typeface="Segoe UI" panose="020B0502040204020203" pitchFamily="34" charset="0"/>
                <a:ea typeface="Segoe UI" panose="020B0502040204020203" pitchFamily="34" charset="0"/>
                <a:cs typeface="Segoe UI" panose="020B0502040204020203" pitchFamily="34" charset="0"/>
              </a:rPr>
              <a:t>Objetivo general y específicos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Marco teórico y Estado del arte</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Metodología</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Desarrollo del proyecto</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cs typeface="Segoe UI" panose="020B0502040204020203" pitchFamily="34" charset="0"/>
              </a:rPr>
              <a:t>Conclusiones</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Trabajo futuro</a:t>
            </a:r>
          </a:p>
          <a:p>
            <a:pPr marL="363538" indent="-363538" eaLnBrk="1" hangingPunct="1">
              <a:lnSpc>
                <a:spcPts val="3000"/>
              </a:lnSpc>
              <a:spcBef>
                <a:spcPts val="600"/>
              </a:spcBef>
              <a:spcAft>
                <a:spcPts val="600"/>
              </a:spcAft>
              <a:buSzPct val="60000"/>
              <a:buFont typeface="Wingdings" panose="05000000000000000000" pitchFamily="2" charset="2"/>
              <a:buChar char="§"/>
            </a:pPr>
            <a:endParaRPr lang="es-ES" sz="2700" dirty="0">
              <a:latin typeface="Segoe UI" panose="020B0502040204020203" pitchFamily="34" charset="0"/>
              <a:ea typeface="Segoe UI" panose="020B0502040204020203" pitchFamily="34" charset="0"/>
              <a:cs typeface="Segoe UI" panose="020B0502040204020203" pitchFamily="34" charset="0"/>
            </a:endParaRPr>
          </a:p>
        </p:txBody>
      </p:sp>
      <p:sp>
        <p:nvSpPr>
          <p:cNvPr id="9219" name="Título 1"/>
          <p:cNvSpPr>
            <a:spLocks noGrp="1"/>
          </p:cNvSpPr>
          <p:nvPr>
            <p:ph type="title"/>
          </p:nvPr>
        </p:nvSpPr>
        <p:spPr>
          <a:xfrm>
            <a:off x="251520" y="188640"/>
            <a:ext cx="8604001" cy="561975"/>
          </a:xfrm>
        </p:spPr>
        <p:txBody>
          <a:bodyPr/>
          <a:lstStyle/>
          <a:p>
            <a:pPr eaLnBrk="1" hangingPunct="1"/>
            <a:r>
              <a:rPr lang="es-ES" dirty="0">
                <a:latin typeface="Segoe UI" panose="020B0502040204020203" pitchFamily="34" charset="0"/>
                <a:ea typeface="Segoe UI" panose="020B0502040204020203" pitchFamily="34" charset="0"/>
                <a:cs typeface="Segoe UI" panose="020B0502040204020203" pitchFamily="34" charset="0"/>
              </a:rPr>
              <a:t>Contenido</a:t>
            </a:r>
          </a:p>
        </p:txBody>
      </p:sp>
      <p:sp>
        <p:nvSpPr>
          <p:cNvPr id="2" name="1 Marcador de número de diapositiva"/>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576AC30-0598-42BF-924C-FC7363718E20}" type="slidenum">
              <a:rPr kumimoji="0" lang="es-ES" sz="1200" b="0" i="0" u="none" strike="noStrike" kern="1200" cap="none" spc="0" normalizeH="0" baseline="0" noProof="0" smtClean="0">
                <a:ln>
                  <a:noFill/>
                </a:ln>
                <a:solidFill>
                  <a:srgbClr val="898989"/>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s-ES" sz="1200" b="0" i="0" u="none" strike="noStrike" kern="1200" cap="none" spc="0" normalizeH="0" baseline="0" noProof="0">
              <a:ln>
                <a:noFill/>
              </a:ln>
              <a:solidFill>
                <a:srgbClr val="898989"/>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4275534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número de diapositiva"/>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BFC5D7-D62C-4EFD-989B-B77C1B6A83C5}" type="slidenum">
              <a:rPr kumimoji="0" lang="es-E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s-ES" sz="1200" b="0" i="0" u="none" strike="noStrike" kern="1200" cap="none" spc="0" normalizeH="0" baseline="0" noProof="0" dirty="0">
              <a:ln>
                <a:noFill/>
              </a:ln>
              <a:solidFill>
                <a:prstClr val="black">
                  <a:tint val="75000"/>
                </a:prstClr>
              </a:solidFill>
              <a:effectLst/>
              <a:uLnTx/>
              <a:uFillTx/>
              <a:latin typeface="Calibri" pitchFamily="34" charset="0"/>
              <a:ea typeface="MS PGothic" pitchFamily="34" charset="-128"/>
              <a:cs typeface="+mn-cs"/>
            </a:endParaRPr>
          </a:p>
        </p:txBody>
      </p:sp>
      <p:sp>
        <p:nvSpPr>
          <p:cNvPr id="8" name="Título 1"/>
          <p:cNvSpPr txBox="1">
            <a:spLocks/>
          </p:cNvSpPr>
          <p:nvPr/>
        </p:nvSpPr>
        <p:spPr bwMode="auto">
          <a:xfrm>
            <a:off x="251520" y="499309"/>
            <a:ext cx="8640960" cy="79181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4400" b="1" i="0" u="none" strike="noStrike" kern="120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 name="CuadroTexto 1">
            <a:extLst>
              <a:ext uri="{FF2B5EF4-FFF2-40B4-BE49-F238E27FC236}">
                <a16:creationId xmlns:a16="http://schemas.microsoft.com/office/drawing/2014/main" id="{632CC079-3AC0-4483-BA74-3113B5A6DE65}"/>
              </a:ext>
            </a:extLst>
          </p:cNvPr>
          <p:cNvSpPr txBox="1"/>
          <p:nvPr/>
        </p:nvSpPr>
        <p:spPr>
          <a:xfrm>
            <a:off x="1069145" y="2596467"/>
            <a:ext cx="7033845" cy="2246769"/>
          </a:xfrm>
          <a:prstGeom prst="rect">
            <a:avLst/>
          </a:prstGeom>
          <a:solidFill>
            <a:schemeClr val="accent1">
              <a:lumMod val="40000"/>
              <a:lumOff val="60000"/>
            </a:schemeClr>
          </a:solidFill>
          <a:ln>
            <a:solidFill>
              <a:schemeClr val="accent1">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s-CO"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Entrenar y evaluar </a:t>
            </a:r>
            <a:r>
              <a:rPr kumimoji="0" lang="es-CO" sz="28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modelos </a:t>
            </a:r>
            <a:r>
              <a:rPr kumimoji="0" lang="es-CO"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de analítica de datos que procesen una canción de </a:t>
            </a:r>
            <a:r>
              <a:rPr kumimoji="0" lang="es-CO" sz="28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salsa</a:t>
            </a:r>
            <a:r>
              <a:rPr kumimoji="0" lang="es-CO"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y que puedan generar eventos temporales que señalen la posición de la sensación de </a:t>
            </a:r>
            <a:r>
              <a:rPr kumimoji="0" lang="es-CO" sz="28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pulso</a:t>
            </a:r>
            <a:r>
              <a:rPr kumimoji="0" lang="es-CO"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a:t>
            </a:r>
            <a:endParaRPr kumimoji="0" lang="es-ES" sz="28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10" name="Título 1">
            <a:extLst>
              <a:ext uri="{FF2B5EF4-FFF2-40B4-BE49-F238E27FC236}">
                <a16:creationId xmlns:a16="http://schemas.microsoft.com/office/drawing/2014/main" id="{0B513C4A-AAF6-4682-BB53-6E1ACCB7E7A1}"/>
              </a:ext>
            </a:extLst>
          </p:cNvPr>
          <p:cNvSpPr>
            <a:spLocks noGrp="1"/>
          </p:cNvSpPr>
          <p:nvPr>
            <p:ph type="title"/>
          </p:nvPr>
        </p:nvSpPr>
        <p:spPr>
          <a:xfrm>
            <a:off x="1714020" y="839208"/>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OBJETIVO GENERAL</a:t>
            </a:r>
          </a:p>
        </p:txBody>
      </p:sp>
    </p:spTree>
    <p:extLst>
      <p:ext uri="{BB962C8B-B14F-4D97-AF65-F5344CB8AC3E}">
        <p14:creationId xmlns:p14="http://schemas.microsoft.com/office/powerpoint/2010/main" val="76152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número de diapositiva"/>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BFC5D7-D62C-4EFD-989B-B77C1B6A83C5}" type="slidenum">
              <a:rPr kumimoji="0" lang="es-E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s-ES" sz="1200" b="0" i="0" u="none" strike="noStrike" kern="1200" cap="none" spc="0" normalizeH="0" baseline="0" noProof="0" dirty="0">
              <a:ln>
                <a:noFill/>
              </a:ln>
              <a:solidFill>
                <a:prstClr val="black">
                  <a:tint val="75000"/>
                </a:prstClr>
              </a:solidFill>
              <a:effectLst/>
              <a:uLnTx/>
              <a:uFillTx/>
              <a:latin typeface="Calibri" pitchFamily="34" charset="0"/>
              <a:ea typeface="MS PGothic" pitchFamily="34" charset="-128"/>
              <a:cs typeface="+mn-cs"/>
            </a:endParaRPr>
          </a:p>
        </p:txBody>
      </p:sp>
      <p:graphicFrame>
        <p:nvGraphicFramePr>
          <p:cNvPr id="3" name="Diagrama 2">
            <a:extLst>
              <a:ext uri="{FF2B5EF4-FFF2-40B4-BE49-F238E27FC236}">
                <a16:creationId xmlns:a16="http://schemas.microsoft.com/office/drawing/2014/main" id="{5FC52C4C-4ACC-4302-BB33-996C3C0FE80D}"/>
              </a:ext>
            </a:extLst>
          </p:cNvPr>
          <p:cNvGraphicFramePr/>
          <p:nvPr>
            <p:extLst>
              <p:ext uri="{D42A27DB-BD31-4B8C-83A1-F6EECF244321}">
                <p14:modId xmlns:p14="http://schemas.microsoft.com/office/powerpoint/2010/main" val="1087603841"/>
              </p:ext>
            </p:extLst>
          </p:nvPr>
        </p:nvGraphicFramePr>
        <p:xfrm>
          <a:off x="-138978" y="1283677"/>
          <a:ext cx="9031458" cy="4118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7312B991-E2CA-460E-BD37-21595C28274A}"/>
              </a:ext>
            </a:extLst>
          </p:cNvPr>
          <p:cNvSpPr txBox="1"/>
          <p:nvPr/>
        </p:nvSpPr>
        <p:spPr>
          <a:xfrm>
            <a:off x="225084" y="4063274"/>
            <a:ext cx="2562018" cy="1200329"/>
          </a:xfrm>
          <a:prstGeom prst="rect">
            <a:avLst/>
          </a:prstGeom>
          <a:noFill/>
          <a:ln w="28575">
            <a:solidFill>
              <a:schemeClr val="accent1">
                <a:lumMod val="60000"/>
                <a:lumOff val="40000"/>
              </a:schemeClr>
            </a:solidFill>
          </a:ln>
        </p:spPr>
        <p:txBody>
          <a:bodyPr wrap="square" rtlCol="0">
            <a:spAutoFit/>
          </a:bodyPr>
          <a:lstStyle/>
          <a:p>
            <a:r>
              <a:rPr lang="es-ES_tradnl" dirty="0">
                <a:ln/>
                <a:latin typeface="Segoe UI" panose="020B0502040204020203" pitchFamily="34" charset="0"/>
                <a:ea typeface="MS PGothic" pitchFamily="34" charset="-128"/>
                <a:cs typeface="Segoe UI" panose="020B0502040204020203" pitchFamily="34" charset="0"/>
              </a:rPr>
              <a:t>Crear una base de </a:t>
            </a:r>
            <a:r>
              <a:rPr lang="es-ES_tradnl" b="1" dirty="0">
                <a:ln/>
                <a:latin typeface="Segoe UI" panose="020B0502040204020203" pitchFamily="34" charset="0"/>
                <a:ea typeface="MS PGothic" pitchFamily="34" charset="-128"/>
                <a:cs typeface="Segoe UI" panose="020B0502040204020203" pitchFamily="34" charset="0"/>
              </a:rPr>
              <a:t>datos</a:t>
            </a:r>
            <a:r>
              <a:rPr lang="es-ES_tradnl" dirty="0">
                <a:ln/>
                <a:latin typeface="Segoe UI" panose="020B0502040204020203" pitchFamily="34" charset="0"/>
                <a:ea typeface="MS PGothic" pitchFamily="34" charset="-128"/>
                <a:cs typeface="Segoe UI" panose="020B0502040204020203" pitchFamily="34" charset="0"/>
              </a:rPr>
              <a:t> de </a:t>
            </a:r>
            <a:r>
              <a:rPr lang="es-ES_tradnl" b="1" dirty="0">
                <a:ln/>
                <a:latin typeface="Segoe UI" panose="020B0502040204020203" pitchFamily="34" charset="0"/>
                <a:ea typeface="MS PGothic" pitchFamily="34" charset="-128"/>
                <a:cs typeface="Segoe UI" panose="020B0502040204020203" pitchFamily="34" charset="0"/>
              </a:rPr>
              <a:t>salsa</a:t>
            </a:r>
            <a:r>
              <a:rPr lang="es-ES_tradnl" dirty="0">
                <a:ln/>
                <a:latin typeface="Segoe UI" panose="020B0502040204020203" pitchFamily="34" charset="0"/>
                <a:ea typeface="MS PGothic" pitchFamily="34" charset="-128"/>
                <a:cs typeface="Segoe UI" panose="020B0502040204020203" pitchFamily="34" charset="0"/>
              </a:rPr>
              <a:t> con la posición del pulso anotada por </a:t>
            </a:r>
            <a:r>
              <a:rPr lang="es-ES_tradnl" b="1" dirty="0">
                <a:ln/>
                <a:latin typeface="Segoe UI" panose="020B0502040204020203" pitchFamily="34" charset="0"/>
                <a:ea typeface="MS PGothic" pitchFamily="34" charset="-128"/>
                <a:cs typeface="Segoe UI" panose="020B0502040204020203" pitchFamily="34" charset="0"/>
              </a:rPr>
              <a:t>expertos</a:t>
            </a:r>
            <a:r>
              <a:rPr lang="es-ES_tradnl" dirty="0">
                <a:ln/>
                <a:latin typeface="Segoe UI" panose="020B0502040204020203" pitchFamily="34" charset="0"/>
                <a:ea typeface="MS PGothic" pitchFamily="34" charset="-128"/>
                <a:cs typeface="Segoe UI" panose="020B0502040204020203" pitchFamily="34" charset="0"/>
              </a:rPr>
              <a:t>.</a:t>
            </a:r>
            <a:endParaRPr lang="es-CO" dirty="0"/>
          </a:p>
        </p:txBody>
      </p:sp>
      <p:sp>
        <p:nvSpPr>
          <p:cNvPr id="5" name="CuadroTexto 4">
            <a:extLst>
              <a:ext uri="{FF2B5EF4-FFF2-40B4-BE49-F238E27FC236}">
                <a16:creationId xmlns:a16="http://schemas.microsoft.com/office/drawing/2014/main" id="{2C1E0EF9-8C10-466F-96D5-1054990AD435}"/>
              </a:ext>
            </a:extLst>
          </p:cNvPr>
          <p:cNvSpPr txBox="1"/>
          <p:nvPr/>
        </p:nvSpPr>
        <p:spPr>
          <a:xfrm>
            <a:off x="3038621" y="3164795"/>
            <a:ext cx="3066757" cy="2862322"/>
          </a:xfrm>
          <a:prstGeom prst="rect">
            <a:avLst/>
          </a:prstGeom>
          <a:noFill/>
          <a:ln w="28575">
            <a:solidFill>
              <a:schemeClr val="accent1">
                <a:lumMod val="60000"/>
                <a:lumOff val="40000"/>
              </a:schemeClr>
            </a:solidFill>
          </a:ln>
        </p:spPr>
        <p:txBody>
          <a:bodyPr wrap="square" rtlCol="0">
            <a:spAutoFit/>
          </a:bodyPr>
          <a:lstStyle/>
          <a:p>
            <a:pPr lvl="0">
              <a:buClrTx/>
              <a:buSzTx/>
            </a:pPr>
            <a:r>
              <a:rPr lang="es-ES_tradnl" dirty="0">
                <a:ln/>
                <a:latin typeface="Segoe UI" panose="020B0502040204020203" pitchFamily="34" charset="0"/>
                <a:ea typeface="MS PGothic" pitchFamily="34" charset="-128"/>
                <a:cs typeface="Segoe UI" panose="020B0502040204020203" pitchFamily="34" charset="0"/>
              </a:rPr>
              <a:t>Comparar las </a:t>
            </a:r>
            <a:r>
              <a:rPr lang="es-ES_tradnl" b="1" dirty="0">
                <a:ln/>
                <a:latin typeface="Segoe UI" panose="020B0502040204020203" pitchFamily="34" charset="0"/>
                <a:ea typeface="MS PGothic" pitchFamily="34" charset="-128"/>
                <a:cs typeface="Segoe UI" panose="020B0502040204020203" pitchFamily="34" charset="0"/>
              </a:rPr>
              <a:t>tendencias temporales </a:t>
            </a:r>
            <a:r>
              <a:rPr lang="es-ES_tradnl" dirty="0">
                <a:ln/>
                <a:latin typeface="Segoe UI" panose="020B0502040204020203" pitchFamily="34" charset="0"/>
                <a:ea typeface="MS PGothic" pitchFamily="34" charset="-128"/>
                <a:cs typeface="Segoe UI" panose="020B0502040204020203" pitchFamily="34" charset="0"/>
              </a:rPr>
              <a:t>de anotación de pulso entre sujetos provenientes de </a:t>
            </a:r>
            <a:r>
              <a:rPr lang="es-ES_tradnl" b="1" dirty="0">
                <a:ln/>
                <a:latin typeface="Segoe UI" panose="020B0502040204020203" pitchFamily="34" charset="0"/>
                <a:ea typeface="MS PGothic" pitchFamily="34" charset="-128"/>
                <a:cs typeface="Segoe UI" panose="020B0502040204020203" pitchFamily="34" charset="0"/>
              </a:rPr>
              <a:t>diferentes contextos</a:t>
            </a:r>
            <a:r>
              <a:rPr lang="es-ES_tradnl" dirty="0">
                <a:ln/>
                <a:latin typeface="Segoe UI" panose="020B0502040204020203" pitchFamily="34" charset="0"/>
                <a:ea typeface="MS PGothic" pitchFamily="34" charset="-128"/>
                <a:cs typeface="Segoe UI" panose="020B0502040204020203" pitchFamily="34" charset="0"/>
              </a:rPr>
              <a:t> musicales: sujetos sin entrenamiento musical formal, sujetos con entrenamiento musical formal, sujetos entrenados en el baile de la Salsa.</a:t>
            </a:r>
            <a:endParaRPr lang="es-CO" dirty="0"/>
          </a:p>
        </p:txBody>
      </p:sp>
      <p:sp>
        <p:nvSpPr>
          <p:cNvPr id="6" name="CuadroTexto 5">
            <a:extLst>
              <a:ext uri="{FF2B5EF4-FFF2-40B4-BE49-F238E27FC236}">
                <a16:creationId xmlns:a16="http://schemas.microsoft.com/office/drawing/2014/main" id="{2340EED2-36FD-4CA9-87EF-3FB435933A4C}"/>
              </a:ext>
            </a:extLst>
          </p:cNvPr>
          <p:cNvSpPr txBox="1"/>
          <p:nvPr/>
        </p:nvSpPr>
        <p:spPr>
          <a:xfrm>
            <a:off x="6335150" y="2575235"/>
            <a:ext cx="2683089" cy="2585323"/>
          </a:xfrm>
          <a:prstGeom prst="rect">
            <a:avLst/>
          </a:prstGeom>
          <a:noFill/>
          <a:ln w="28575">
            <a:solidFill>
              <a:schemeClr val="accent1">
                <a:lumMod val="60000"/>
                <a:lumOff val="40000"/>
              </a:schemeClr>
            </a:solidFill>
          </a:ln>
        </p:spPr>
        <p:txBody>
          <a:bodyPr wrap="square" rtlCol="0">
            <a:spAutoFit/>
          </a:bodyPr>
          <a:lstStyle/>
          <a:p>
            <a:r>
              <a:rPr lang="es-ES_tradnl" dirty="0">
                <a:ln/>
                <a:latin typeface="Segoe UI" panose="020B0502040204020203" pitchFamily="34" charset="0"/>
                <a:ea typeface="MS PGothic" pitchFamily="34" charset="-128"/>
                <a:cs typeface="Segoe UI" panose="020B0502040204020203" pitchFamily="34" charset="0"/>
              </a:rPr>
              <a:t>Aplicar diversas metodologías </a:t>
            </a:r>
            <a:r>
              <a:rPr lang="es-ES_tradnl" b="1" dirty="0">
                <a:ln/>
                <a:latin typeface="Segoe UI" panose="020B0502040204020203" pitchFamily="34" charset="0"/>
                <a:ea typeface="MS PGothic" pitchFamily="34" charset="-128"/>
                <a:cs typeface="Segoe UI" panose="020B0502040204020203" pitchFamily="34" charset="0"/>
              </a:rPr>
              <a:t>analíticas</a:t>
            </a:r>
            <a:r>
              <a:rPr lang="es-ES_tradnl" dirty="0">
                <a:ln/>
                <a:latin typeface="Segoe UI" panose="020B0502040204020203" pitchFamily="34" charset="0"/>
                <a:ea typeface="MS PGothic" pitchFamily="34" charset="-128"/>
                <a:cs typeface="Segoe UI" panose="020B0502040204020203" pitchFamily="34" charset="0"/>
              </a:rPr>
              <a:t> para procesar archivos de </a:t>
            </a:r>
            <a:r>
              <a:rPr lang="es-ES_tradnl" b="1" dirty="0">
                <a:ln/>
                <a:latin typeface="Segoe UI" panose="020B0502040204020203" pitchFamily="34" charset="0"/>
                <a:ea typeface="MS PGothic" pitchFamily="34" charset="-128"/>
                <a:cs typeface="Segoe UI" panose="020B0502040204020203" pitchFamily="34" charset="0"/>
              </a:rPr>
              <a:t>audio</a:t>
            </a:r>
            <a:r>
              <a:rPr lang="es-ES_tradnl" dirty="0">
                <a:ln/>
                <a:latin typeface="Segoe UI" panose="020B0502040204020203" pitchFamily="34" charset="0"/>
                <a:ea typeface="MS PGothic" pitchFamily="34" charset="-128"/>
                <a:cs typeface="Segoe UI" panose="020B0502040204020203" pitchFamily="34" charset="0"/>
              </a:rPr>
              <a:t> junto con archivos de anotaciones y entrenar modelos capaces de </a:t>
            </a:r>
            <a:r>
              <a:rPr lang="es-ES_tradnl" b="1" dirty="0">
                <a:ln/>
                <a:latin typeface="Segoe UI" panose="020B0502040204020203" pitchFamily="34" charset="0"/>
                <a:ea typeface="MS PGothic" pitchFamily="34" charset="-128"/>
                <a:cs typeface="Segoe UI" panose="020B0502040204020203" pitchFamily="34" charset="0"/>
              </a:rPr>
              <a:t>predecir</a:t>
            </a:r>
            <a:r>
              <a:rPr lang="es-ES_tradnl" dirty="0">
                <a:ln/>
                <a:latin typeface="Segoe UI" panose="020B0502040204020203" pitchFamily="34" charset="0"/>
                <a:ea typeface="MS PGothic" pitchFamily="34" charset="-128"/>
                <a:cs typeface="Segoe UI" panose="020B0502040204020203" pitchFamily="34" charset="0"/>
              </a:rPr>
              <a:t> las posiciones de los </a:t>
            </a:r>
            <a:r>
              <a:rPr lang="es-ES_tradnl" b="1" dirty="0">
                <a:ln/>
                <a:latin typeface="Segoe UI" panose="020B0502040204020203" pitchFamily="34" charset="0"/>
                <a:ea typeface="MS PGothic" pitchFamily="34" charset="-128"/>
                <a:cs typeface="Segoe UI" panose="020B0502040204020203" pitchFamily="34" charset="0"/>
              </a:rPr>
              <a:t>pulsos</a:t>
            </a:r>
            <a:r>
              <a:rPr lang="es-ES_tradnl" dirty="0">
                <a:ln/>
                <a:latin typeface="Segoe UI" panose="020B0502040204020203" pitchFamily="34" charset="0"/>
                <a:ea typeface="MS PGothic" pitchFamily="34" charset="-128"/>
                <a:cs typeface="Segoe UI" panose="020B0502040204020203" pitchFamily="34" charset="0"/>
              </a:rPr>
              <a:t> en la música </a:t>
            </a:r>
            <a:r>
              <a:rPr lang="es-ES_tradnl" b="1" dirty="0">
                <a:ln/>
                <a:latin typeface="Segoe UI" panose="020B0502040204020203" pitchFamily="34" charset="0"/>
                <a:ea typeface="MS PGothic" pitchFamily="34" charset="-128"/>
                <a:cs typeface="Segoe UI" panose="020B0502040204020203" pitchFamily="34" charset="0"/>
              </a:rPr>
              <a:t>salsa</a:t>
            </a:r>
            <a:r>
              <a:rPr lang="es-ES_tradnl" dirty="0">
                <a:ln/>
                <a:latin typeface="Segoe UI" panose="020B0502040204020203" pitchFamily="34" charset="0"/>
                <a:ea typeface="MS PGothic" pitchFamily="34" charset="-128"/>
                <a:cs typeface="Segoe UI" panose="020B0502040204020203" pitchFamily="34" charset="0"/>
              </a:rPr>
              <a:t>.</a:t>
            </a:r>
            <a:endParaRPr lang="es-CO" dirty="0"/>
          </a:p>
        </p:txBody>
      </p:sp>
      <p:sp>
        <p:nvSpPr>
          <p:cNvPr id="10" name="Título 1">
            <a:extLst>
              <a:ext uri="{FF2B5EF4-FFF2-40B4-BE49-F238E27FC236}">
                <a16:creationId xmlns:a16="http://schemas.microsoft.com/office/drawing/2014/main" id="{333CFC26-10DE-4E6B-BE8D-7F7B17702DD1}"/>
              </a:ext>
            </a:extLst>
          </p:cNvPr>
          <p:cNvSpPr>
            <a:spLocks noGrp="1"/>
          </p:cNvSpPr>
          <p:nvPr>
            <p:ph type="title"/>
          </p:nvPr>
        </p:nvSpPr>
        <p:spPr>
          <a:xfrm>
            <a:off x="1506093" y="417720"/>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OBJETIVOS ESPECÍFICOS</a:t>
            </a:r>
          </a:p>
        </p:txBody>
      </p:sp>
    </p:spTree>
    <p:extLst>
      <p:ext uri="{BB962C8B-B14F-4D97-AF65-F5344CB8AC3E}">
        <p14:creationId xmlns:p14="http://schemas.microsoft.com/office/powerpoint/2010/main" val="1848418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Marcador de contenido 2"/>
          <p:cNvSpPr>
            <a:spLocks noGrp="1"/>
          </p:cNvSpPr>
          <p:nvPr>
            <p:ph idx="1"/>
          </p:nvPr>
        </p:nvSpPr>
        <p:spPr>
          <a:xfrm>
            <a:off x="251520" y="1484784"/>
            <a:ext cx="8640960" cy="4320480"/>
          </a:xfrm>
        </p:spPr>
        <p:txBody>
          <a:bodyPr/>
          <a:lstStyle/>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Motivación y antecedentes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Descripción del problema</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Objetivo general y específicos</a:t>
            </a:r>
          </a:p>
          <a:p>
            <a:pPr marL="363538" indent="-363538" eaLnBrk="1" hangingPunct="1">
              <a:spcBef>
                <a:spcPts val="600"/>
              </a:spcBef>
              <a:spcAft>
                <a:spcPts val="600"/>
              </a:spcAft>
              <a:buSzPct val="60000"/>
              <a:buFont typeface="+mj-lt"/>
              <a:buAutoNum type="arabicPeriod"/>
            </a:pPr>
            <a:r>
              <a:rPr lang="es-ES" sz="2600" b="1" dirty="0">
                <a:latin typeface="Segoe UI" panose="020B0502040204020203" pitchFamily="34" charset="0"/>
                <a:ea typeface="Segoe UI" panose="020B0502040204020203" pitchFamily="34" charset="0"/>
                <a:cs typeface="Segoe UI" panose="020B0502040204020203" pitchFamily="34" charset="0"/>
              </a:rPr>
              <a:t>Marco teórico y Estado del arte</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Metodología</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Desarrollo del proyecto</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cs typeface="Segoe UI" panose="020B0502040204020203" pitchFamily="34" charset="0"/>
              </a:rPr>
              <a:t>Conclusiones</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Trabajo futuro</a:t>
            </a:r>
          </a:p>
          <a:p>
            <a:pPr marL="363538" indent="-363538" eaLnBrk="1" hangingPunct="1">
              <a:lnSpc>
                <a:spcPts val="3000"/>
              </a:lnSpc>
              <a:spcBef>
                <a:spcPts val="600"/>
              </a:spcBef>
              <a:spcAft>
                <a:spcPts val="600"/>
              </a:spcAft>
              <a:buSzPct val="60000"/>
              <a:buFont typeface="Wingdings" panose="05000000000000000000" pitchFamily="2" charset="2"/>
              <a:buChar char="§"/>
            </a:pPr>
            <a:endParaRPr lang="es-ES" sz="2700" dirty="0">
              <a:latin typeface="Segoe UI" panose="020B0502040204020203" pitchFamily="34" charset="0"/>
              <a:ea typeface="Segoe UI" panose="020B0502040204020203" pitchFamily="34" charset="0"/>
              <a:cs typeface="Segoe UI" panose="020B0502040204020203" pitchFamily="34" charset="0"/>
            </a:endParaRPr>
          </a:p>
        </p:txBody>
      </p:sp>
      <p:sp>
        <p:nvSpPr>
          <p:cNvPr id="9219" name="Título 1"/>
          <p:cNvSpPr>
            <a:spLocks noGrp="1"/>
          </p:cNvSpPr>
          <p:nvPr>
            <p:ph type="title"/>
          </p:nvPr>
        </p:nvSpPr>
        <p:spPr>
          <a:xfrm>
            <a:off x="251520" y="188640"/>
            <a:ext cx="8604001" cy="561975"/>
          </a:xfrm>
        </p:spPr>
        <p:txBody>
          <a:bodyPr/>
          <a:lstStyle/>
          <a:p>
            <a:pPr eaLnBrk="1" hangingPunct="1"/>
            <a:r>
              <a:rPr lang="es-ES" dirty="0">
                <a:latin typeface="Segoe UI" panose="020B0502040204020203" pitchFamily="34" charset="0"/>
                <a:ea typeface="Segoe UI" panose="020B0502040204020203" pitchFamily="34" charset="0"/>
                <a:cs typeface="Segoe UI" panose="020B0502040204020203" pitchFamily="34" charset="0"/>
              </a:rPr>
              <a:t>Contenido</a:t>
            </a:r>
          </a:p>
        </p:txBody>
      </p:sp>
      <p:sp>
        <p:nvSpPr>
          <p:cNvPr id="2" name="1 Marcador de número de diapositiva"/>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576AC30-0598-42BF-924C-FC7363718E20}" type="slidenum">
              <a:rPr kumimoji="0" lang="es-ES" sz="1200" b="0" i="0" u="none" strike="noStrike" kern="1200" cap="none" spc="0" normalizeH="0" baseline="0" noProof="0" smtClean="0">
                <a:ln>
                  <a:noFill/>
                </a:ln>
                <a:solidFill>
                  <a:srgbClr val="898989"/>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s-ES" sz="1200" b="0" i="0" u="none" strike="noStrike" kern="1200" cap="none" spc="0" normalizeH="0" baseline="0" noProof="0">
              <a:ln>
                <a:noFill/>
              </a:ln>
              <a:solidFill>
                <a:srgbClr val="898989"/>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2617916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2ECD977E-A5D8-4132-B139-41F80DE8F9B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F83E49-20BB-4973-A75D-96C02DA8620C}" type="slidenum">
              <a:rPr kumimoji="0" lang="en-U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itchFamily="34" charset="0"/>
              <a:ea typeface="MS PGothic" pitchFamily="34" charset="-128"/>
              <a:cs typeface="+mn-cs"/>
            </a:endParaRPr>
          </a:p>
        </p:txBody>
      </p:sp>
      <p:sp>
        <p:nvSpPr>
          <p:cNvPr id="4" name="CuadroTexto 3">
            <a:extLst>
              <a:ext uri="{FF2B5EF4-FFF2-40B4-BE49-F238E27FC236}">
                <a16:creationId xmlns:a16="http://schemas.microsoft.com/office/drawing/2014/main" id="{EB6F1F24-035E-4F4D-AFE5-A46C19D644B4}"/>
              </a:ext>
            </a:extLst>
          </p:cNvPr>
          <p:cNvSpPr txBox="1"/>
          <p:nvPr/>
        </p:nvSpPr>
        <p:spPr>
          <a:xfrm>
            <a:off x="3815916" y="1417638"/>
            <a:ext cx="1512168" cy="5539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Salsa</a:t>
            </a:r>
          </a:p>
        </p:txBody>
      </p:sp>
      <p:sp>
        <p:nvSpPr>
          <p:cNvPr id="5" name="Elipse 4">
            <a:extLst>
              <a:ext uri="{FF2B5EF4-FFF2-40B4-BE49-F238E27FC236}">
                <a16:creationId xmlns:a16="http://schemas.microsoft.com/office/drawing/2014/main" id="{0E16CCB8-4853-4DB6-B148-4441F08F9B55}"/>
              </a:ext>
            </a:extLst>
          </p:cNvPr>
          <p:cNvSpPr/>
          <p:nvPr/>
        </p:nvSpPr>
        <p:spPr>
          <a:xfrm>
            <a:off x="3905926" y="3717032"/>
            <a:ext cx="1332148" cy="72008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1" i="0" u="none" strike="noStrike" kern="1200" cap="none" spc="0" normalizeH="0" baseline="0" noProof="0" dirty="0">
                <a:ln>
                  <a:noFill/>
                </a:ln>
                <a:solidFill>
                  <a:prstClr val="black"/>
                </a:solidFill>
                <a:effectLst/>
                <a:uLnTx/>
                <a:uFillTx/>
                <a:latin typeface="Calibri"/>
                <a:ea typeface="+mn-ea"/>
                <a:cs typeface="+mn-cs"/>
              </a:rPr>
              <a:t>Salsa</a:t>
            </a:r>
          </a:p>
        </p:txBody>
      </p:sp>
      <p:sp>
        <p:nvSpPr>
          <p:cNvPr id="8" name="Elipse 7">
            <a:extLst>
              <a:ext uri="{FF2B5EF4-FFF2-40B4-BE49-F238E27FC236}">
                <a16:creationId xmlns:a16="http://schemas.microsoft.com/office/drawing/2014/main" id="{69EC9108-9831-4CB3-8983-9248B55B365C}"/>
              </a:ext>
            </a:extLst>
          </p:cNvPr>
          <p:cNvSpPr/>
          <p:nvPr/>
        </p:nvSpPr>
        <p:spPr>
          <a:xfrm>
            <a:off x="3799474" y="2088839"/>
            <a:ext cx="1674186" cy="72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a:ea typeface="+mn-ea"/>
                <a:cs typeface="+mn-cs"/>
              </a:rPr>
              <a:t>Son Cubano</a:t>
            </a:r>
          </a:p>
        </p:txBody>
      </p:sp>
      <p:sp>
        <p:nvSpPr>
          <p:cNvPr id="9" name="Elipse 8">
            <a:extLst>
              <a:ext uri="{FF2B5EF4-FFF2-40B4-BE49-F238E27FC236}">
                <a16:creationId xmlns:a16="http://schemas.microsoft.com/office/drawing/2014/main" id="{DECD4557-0659-4FC0-8935-ECB022491C1B}"/>
              </a:ext>
            </a:extLst>
          </p:cNvPr>
          <p:cNvSpPr/>
          <p:nvPr/>
        </p:nvSpPr>
        <p:spPr>
          <a:xfrm>
            <a:off x="6499832" y="3649075"/>
            <a:ext cx="1565194" cy="7200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a:ea typeface="+mn-ea"/>
                <a:cs typeface="+mn-cs"/>
              </a:rPr>
              <a:t>Guaracha</a:t>
            </a:r>
          </a:p>
        </p:txBody>
      </p:sp>
      <p:sp>
        <p:nvSpPr>
          <p:cNvPr id="10" name="Elipse 9">
            <a:extLst>
              <a:ext uri="{FF2B5EF4-FFF2-40B4-BE49-F238E27FC236}">
                <a16:creationId xmlns:a16="http://schemas.microsoft.com/office/drawing/2014/main" id="{0C120FD7-B856-4C39-8FCC-0D5E4B24A1F4}"/>
              </a:ext>
            </a:extLst>
          </p:cNvPr>
          <p:cNvSpPr/>
          <p:nvPr/>
        </p:nvSpPr>
        <p:spPr>
          <a:xfrm>
            <a:off x="3777661" y="5412746"/>
            <a:ext cx="1588677" cy="72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a:ea typeface="+mn-ea"/>
                <a:cs typeface="+mn-cs"/>
              </a:rPr>
              <a:t>Mambo</a:t>
            </a:r>
          </a:p>
        </p:txBody>
      </p:sp>
      <p:sp>
        <p:nvSpPr>
          <p:cNvPr id="11" name="Elipse 10">
            <a:extLst>
              <a:ext uri="{FF2B5EF4-FFF2-40B4-BE49-F238E27FC236}">
                <a16:creationId xmlns:a16="http://schemas.microsoft.com/office/drawing/2014/main" id="{3E8D54D4-DC32-4829-9496-F0E7F0DB63D1}"/>
              </a:ext>
            </a:extLst>
          </p:cNvPr>
          <p:cNvSpPr/>
          <p:nvPr/>
        </p:nvSpPr>
        <p:spPr>
          <a:xfrm>
            <a:off x="1160566" y="3717032"/>
            <a:ext cx="1565194" cy="7200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a:ea typeface="+mn-ea"/>
                <a:cs typeface="+mn-cs"/>
              </a:rPr>
              <a:t>Pachanga</a:t>
            </a:r>
          </a:p>
        </p:txBody>
      </p:sp>
      <p:sp>
        <p:nvSpPr>
          <p:cNvPr id="14" name="Elipse 13">
            <a:extLst>
              <a:ext uri="{FF2B5EF4-FFF2-40B4-BE49-F238E27FC236}">
                <a16:creationId xmlns:a16="http://schemas.microsoft.com/office/drawing/2014/main" id="{035BE241-04A3-4F9D-9229-9C4106FD24A8}"/>
              </a:ext>
            </a:extLst>
          </p:cNvPr>
          <p:cNvSpPr/>
          <p:nvPr/>
        </p:nvSpPr>
        <p:spPr>
          <a:xfrm>
            <a:off x="1475656" y="2463624"/>
            <a:ext cx="1766917" cy="7200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a:ea typeface="+mn-ea"/>
                <a:cs typeface="+mn-cs"/>
              </a:rPr>
              <a:t>Jazz afrocubano</a:t>
            </a:r>
          </a:p>
        </p:txBody>
      </p:sp>
      <p:sp>
        <p:nvSpPr>
          <p:cNvPr id="15" name="Elipse 14">
            <a:extLst>
              <a:ext uri="{FF2B5EF4-FFF2-40B4-BE49-F238E27FC236}">
                <a16:creationId xmlns:a16="http://schemas.microsoft.com/office/drawing/2014/main" id="{46148A71-39B3-47C4-ABBB-FA8639343B0E}"/>
              </a:ext>
            </a:extLst>
          </p:cNvPr>
          <p:cNvSpPr/>
          <p:nvPr/>
        </p:nvSpPr>
        <p:spPr>
          <a:xfrm>
            <a:off x="5995530" y="2468404"/>
            <a:ext cx="1565194" cy="7200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a:ea typeface="+mn-ea"/>
                <a:cs typeface="+mn-cs"/>
              </a:rPr>
              <a:t>Guajira</a:t>
            </a:r>
          </a:p>
        </p:txBody>
      </p:sp>
      <p:sp>
        <p:nvSpPr>
          <p:cNvPr id="16" name="Elipse 15">
            <a:extLst>
              <a:ext uri="{FF2B5EF4-FFF2-40B4-BE49-F238E27FC236}">
                <a16:creationId xmlns:a16="http://schemas.microsoft.com/office/drawing/2014/main" id="{2337760C-92AE-4DC0-BEA4-3DC2B1983909}"/>
              </a:ext>
            </a:extLst>
          </p:cNvPr>
          <p:cNvSpPr/>
          <p:nvPr/>
        </p:nvSpPr>
        <p:spPr>
          <a:xfrm>
            <a:off x="1690475" y="4949770"/>
            <a:ext cx="1565194" cy="7200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a:ea typeface="+mn-ea"/>
                <a:cs typeface="+mn-cs"/>
              </a:rPr>
              <a:t>Bolero</a:t>
            </a:r>
          </a:p>
        </p:txBody>
      </p:sp>
      <p:sp>
        <p:nvSpPr>
          <p:cNvPr id="17" name="Elipse 16">
            <a:extLst>
              <a:ext uri="{FF2B5EF4-FFF2-40B4-BE49-F238E27FC236}">
                <a16:creationId xmlns:a16="http://schemas.microsoft.com/office/drawing/2014/main" id="{C8D8D32B-1E8C-4910-8C57-96BF861EE9FC}"/>
              </a:ext>
            </a:extLst>
          </p:cNvPr>
          <p:cNvSpPr/>
          <p:nvPr/>
        </p:nvSpPr>
        <p:spPr>
          <a:xfrm>
            <a:off x="6054806" y="4949770"/>
            <a:ext cx="1565194" cy="72008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Calibri"/>
                <a:ea typeface="+mn-ea"/>
                <a:cs typeface="+mn-cs"/>
              </a:rPr>
              <a:t>Rumba</a:t>
            </a:r>
          </a:p>
        </p:txBody>
      </p:sp>
      <p:sp>
        <p:nvSpPr>
          <p:cNvPr id="18" name="Flecha: a la derecha 17">
            <a:extLst>
              <a:ext uri="{FF2B5EF4-FFF2-40B4-BE49-F238E27FC236}">
                <a16:creationId xmlns:a16="http://schemas.microsoft.com/office/drawing/2014/main" id="{1CB4589C-AC05-40D0-A884-6A121AB19F79}"/>
              </a:ext>
            </a:extLst>
          </p:cNvPr>
          <p:cNvSpPr/>
          <p:nvPr/>
        </p:nvSpPr>
        <p:spPr>
          <a:xfrm rot="2559479">
            <a:off x="3309840" y="3122107"/>
            <a:ext cx="479238" cy="449253"/>
          </a:xfrm>
          <a:prstGeom prs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Flecha: a la derecha 18">
            <a:extLst>
              <a:ext uri="{FF2B5EF4-FFF2-40B4-BE49-F238E27FC236}">
                <a16:creationId xmlns:a16="http://schemas.microsoft.com/office/drawing/2014/main" id="{68634319-0938-411D-BCC0-55A858DFBD75}"/>
              </a:ext>
            </a:extLst>
          </p:cNvPr>
          <p:cNvSpPr/>
          <p:nvPr/>
        </p:nvSpPr>
        <p:spPr>
          <a:xfrm rot="8043547">
            <a:off x="5498834" y="3216071"/>
            <a:ext cx="479238" cy="449253"/>
          </a:xfrm>
          <a:prstGeom prs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Flecha: a la derecha 19">
            <a:extLst>
              <a:ext uri="{FF2B5EF4-FFF2-40B4-BE49-F238E27FC236}">
                <a16:creationId xmlns:a16="http://schemas.microsoft.com/office/drawing/2014/main" id="{7E4FBAFD-B88A-4BB3-BD5F-2C5471D23AD2}"/>
              </a:ext>
            </a:extLst>
          </p:cNvPr>
          <p:cNvSpPr/>
          <p:nvPr/>
        </p:nvSpPr>
        <p:spPr>
          <a:xfrm rot="19302474">
            <a:off x="3304111" y="4576674"/>
            <a:ext cx="479238" cy="449253"/>
          </a:xfrm>
          <a:prstGeom prs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Flecha: a la derecha 20">
            <a:extLst>
              <a:ext uri="{FF2B5EF4-FFF2-40B4-BE49-F238E27FC236}">
                <a16:creationId xmlns:a16="http://schemas.microsoft.com/office/drawing/2014/main" id="{8188C22D-B5B3-4355-B4FB-2933B9E8917F}"/>
              </a:ext>
            </a:extLst>
          </p:cNvPr>
          <p:cNvSpPr/>
          <p:nvPr/>
        </p:nvSpPr>
        <p:spPr>
          <a:xfrm rot="12654797">
            <a:off x="5539788" y="4540048"/>
            <a:ext cx="479238" cy="449253"/>
          </a:xfrm>
          <a:prstGeom prs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Flecha: a la derecha 21">
            <a:extLst>
              <a:ext uri="{FF2B5EF4-FFF2-40B4-BE49-F238E27FC236}">
                <a16:creationId xmlns:a16="http://schemas.microsoft.com/office/drawing/2014/main" id="{64E1644B-B1A9-4E9B-A635-2228BCCD0AAE}"/>
              </a:ext>
            </a:extLst>
          </p:cNvPr>
          <p:cNvSpPr/>
          <p:nvPr/>
        </p:nvSpPr>
        <p:spPr>
          <a:xfrm>
            <a:off x="3016050" y="3869642"/>
            <a:ext cx="479238" cy="449253"/>
          </a:xfrm>
          <a:prstGeom prs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Flecha: a la derecha 22">
            <a:extLst>
              <a:ext uri="{FF2B5EF4-FFF2-40B4-BE49-F238E27FC236}">
                <a16:creationId xmlns:a16="http://schemas.microsoft.com/office/drawing/2014/main" id="{A89A8509-E473-458B-88E8-3045E2E795D1}"/>
              </a:ext>
            </a:extLst>
          </p:cNvPr>
          <p:cNvSpPr/>
          <p:nvPr/>
        </p:nvSpPr>
        <p:spPr>
          <a:xfrm rot="10800000">
            <a:off x="5779407" y="3775286"/>
            <a:ext cx="479238" cy="449253"/>
          </a:xfrm>
          <a:prstGeom prs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Flecha: a la derecha 23">
            <a:extLst>
              <a:ext uri="{FF2B5EF4-FFF2-40B4-BE49-F238E27FC236}">
                <a16:creationId xmlns:a16="http://schemas.microsoft.com/office/drawing/2014/main" id="{DCFD9410-D87A-4D8A-BDB7-9529D2A5BEE2}"/>
              </a:ext>
            </a:extLst>
          </p:cNvPr>
          <p:cNvSpPr/>
          <p:nvPr/>
        </p:nvSpPr>
        <p:spPr>
          <a:xfrm rot="5400000">
            <a:off x="4332381" y="3004589"/>
            <a:ext cx="479238" cy="449253"/>
          </a:xfrm>
          <a:prstGeom prs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Flecha: a la derecha 24">
            <a:extLst>
              <a:ext uri="{FF2B5EF4-FFF2-40B4-BE49-F238E27FC236}">
                <a16:creationId xmlns:a16="http://schemas.microsoft.com/office/drawing/2014/main" id="{FA82BCAA-296D-4A4E-B3F0-F5A1876A2F6E}"/>
              </a:ext>
            </a:extLst>
          </p:cNvPr>
          <p:cNvSpPr/>
          <p:nvPr/>
        </p:nvSpPr>
        <p:spPr>
          <a:xfrm rot="16200000">
            <a:off x="4332382" y="4779668"/>
            <a:ext cx="479238" cy="449253"/>
          </a:xfrm>
          <a:prstGeom prs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ítulo 1">
            <a:extLst>
              <a:ext uri="{FF2B5EF4-FFF2-40B4-BE49-F238E27FC236}">
                <a16:creationId xmlns:a16="http://schemas.microsoft.com/office/drawing/2014/main" id="{573A4C28-D937-4EFE-98EE-849881A835B9}"/>
              </a:ext>
            </a:extLst>
          </p:cNvPr>
          <p:cNvSpPr>
            <a:spLocks noGrp="1"/>
          </p:cNvSpPr>
          <p:nvPr>
            <p:ph type="title"/>
          </p:nvPr>
        </p:nvSpPr>
        <p:spPr>
          <a:xfrm>
            <a:off x="1506093" y="417720"/>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MARCO TEÓRICO </a:t>
            </a:r>
          </a:p>
        </p:txBody>
      </p:sp>
      <p:pic>
        <p:nvPicPr>
          <p:cNvPr id="2" name="01 El Cantante">
            <a:hlinkClick r:id="" action="ppaction://media"/>
            <a:extLst>
              <a:ext uri="{FF2B5EF4-FFF2-40B4-BE49-F238E27FC236}">
                <a16:creationId xmlns:a16="http://schemas.microsoft.com/office/drawing/2014/main" id="{36B68623-CE81-4AF2-9394-21CDD6F7FA63}"/>
              </a:ext>
            </a:extLst>
          </p:cNvPr>
          <p:cNvPicPr>
            <a:picLocks noChangeAspect="1"/>
          </p:cNvPicPr>
          <p:nvPr>
            <a:audioFile r:link="rId1"/>
            <p:extLst>
              <p:ext uri="{DAA4B4D4-6D71-4841-9C94-3DE7FCFB9230}">
                <p14:media xmlns:p14="http://schemas.microsoft.com/office/powerpoint/2010/main" r:embed="rId2">
                  <p14:trim end="612976"/>
                </p14:media>
              </p:ext>
            </p:extLst>
          </p:nvPr>
        </p:nvPicPr>
        <p:blipFill>
          <a:blip r:embed="rId5"/>
          <a:stretch>
            <a:fillRect/>
          </a:stretch>
        </p:blipFill>
        <p:spPr>
          <a:xfrm>
            <a:off x="431841" y="5523226"/>
            <a:ext cx="609600" cy="609600"/>
          </a:xfrm>
          <a:prstGeom prst="rect">
            <a:avLst/>
          </a:prstGeom>
        </p:spPr>
      </p:pic>
    </p:spTree>
    <p:extLst>
      <p:ext uri="{BB962C8B-B14F-4D97-AF65-F5344CB8AC3E}">
        <p14:creationId xmlns:p14="http://schemas.microsoft.com/office/powerpoint/2010/main" val="418546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2ECD977E-A5D8-4132-B139-41F80DE8F9B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F83E49-20BB-4973-A75D-96C02DA8620C}" type="slidenum">
              <a:rPr kumimoji="0" lang="en-U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itchFamily="34" charset="0"/>
              <a:ea typeface="MS PGothic" pitchFamily="34" charset="-128"/>
              <a:cs typeface="+mn-cs"/>
            </a:endParaRPr>
          </a:p>
        </p:txBody>
      </p:sp>
      <p:sp>
        <p:nvSpPr>
          <p:cNvPr id="4" name="CuadroTexto 3">
            <a:extLst>
              <a:ext uri="{FF2B5EF4-FFF2-40B4-BE49-F238E27FC236}">
                <a16:creationId xmlns:a16="http://schemas.microsoft.com/office/drawing/2014/main" id="{8D9BCA9A-6CDF-447C-9889-1C788112375B}"/>
              </a:ext>
            </a:extLst>
          </p:cNvPr>
          <p:cNvSpPr txBox="1"/>
          <p:nvPr/>
        </p:nvSpPr>
        <p:spPr>
          <a:xfrm>
            <a:off x="755576" y="2064839"/>
            <a:ext cx="7632848"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36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El Pulso</a:t>
            </a:r>
          </a:p>
        </p:txBody>
      </p:sp>
      <p:sp>
        <p:nvSpPr>
          <p:cNvPr id="9" name="Título 1">
            <a:extLst>
              <a:ext uri="{FF2B5EF4-FFF2-40B4-BE49-F238E27FC236}">
                <a16:creationId xmlns:a16="http://schemas.microsoft.com/office/drawing/2014/main" id="{93D10418-D070-48F0-84D6-514D54194BB3}"/>
              </a:ext>
            </a:extLst>
          </p:cNvPr>
          <p:cNvSpPr>
            <a:spLocks noGrp="1"/>
          </p:cNvSpPr>
          <p:nvPr>
            <p:ph type="title"/>
          </p:nvPr>
        </p:nvSpPr>
        <p:spPr>
          <a:xfrm>
            <a:off x="1506093" y="417720"/>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MARCO TEÓRICO </a:t>
            </a:r>
          </a:p>
        </p:txBody>
      </p:sp>
      <p:sp>
        <p:nvSpPr>
          <p:cNvPr id="6" name="CuadroTexto 5">
            <a:extLst>
              <a:ext uri="{FF2B5EF4-FFF2-40B4-BE49-F238E27FC236}">
                <a16:creationId xmlns:a16="http://schemas.microsoft.com/office/drawing/2014/main" id="{6B91A87A-1624-454B-B8FF-430756DA8A59}"/>
              </a:ext>
            </a:extLst>
          </p:cNvPr>
          <p:cNvSpPr txBox="1"/>
          <p:nvPr/>
        </p:nvSpPr>
        <p:spPr>
          <a:xfrm>
            <a:off x="2259643" y="3431839"/>
            <a:ext cx="4602754" cy="1569660"/>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ES" sz="3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Eventos temporales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s-ES" sz="3200" dirty="0">
                <a:solidFill>
                  <a:prstClr val="black"/>
                </a:solidFill>
                <a:latin typeface="Segoe UI" panose="020B0502040204020203" pitchFamily="34" charset="0"/>
                <a:ea typeface="MS PGothic" pitchFamily="34" charset="-128"/>
                <a:cs typeface="Segoe UI" panose="020B0502040204020203" pitchFamily="34" charset="0"/>
              </a:rPr>
              <a:t>S</a:t>
            </a:r>
            <a:r>
              <a:rPr kumimoji="0" lang="es-ES" sz="3200" b="0" i="0" u="none" strike="noStrike" kern="1200" cap="none" spc="0" normalizeH="0" baseline="0" noProof="0" dirty="0" err="1">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incrónico</a:t>
            </a:r>
            <a:r>
              <a:rPr kumimoji="0" lang="es-ES" sz="3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y repetitivo</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ES" sz="32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Patrones predecibles</a:t>
            </a:r>
          </a:p>
        </p:txBody>
      </p:sp>
    </p:spTree>
    <p:extLst>
      <p:ext uri="{BB962C8B-B14F-4D97-AF65-F5344CB8AC3E}">
        <p14:creationId xmlns:p14="http://schemas.microsoft.com/office/powerpoint/2010/main" val="2969537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2ECD977E-A5D8-4132-B139-41F80DE8F9B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F83E49-20BB-4973-A75D-96C02DA8620C}" type="slidenum">
              <a:rPr kumimoji="0" lang="en-U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itchFamily="34" charset="0"/>
              <a:ea typeface="MS PGothic" pitchFamily="34" charset="-128"/>
              <a:cs typeface="+mn-cs"/>
            </a:endParaRPr>
          </a:p>
        </p:txBody>
      </p:sp>
      <p:sp>
        <p:nvSpPr>
          <p:cNvPr id="4" name="CuadroTexto 3">
            <a:extLst>
              <a:ext uri="{FF2B5EF4-FFF2-40B4-BE49-F238E27FC236}">
                <a16:creationId xmlns:a16="http://schemas.microsoft.com/office/drawing/2014/main" id="{ED09049F-7C5D-4C7F-B236-9340BAA8AACF}"/>
              </a:ext>
            </a:extLst>
          </p:cNvPr>
          <p:cNvSpPr txBox="1"/>
          <p:nvPr/>
        </p:nvSpPr>
        <p:spPr>
          <a:xfrm>
            <a:off x="534380" y="1428653"/>
            <a:ext cx="8075240" cy="5539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Detección del pulso</a:t>
            </a:r>
          </a:p>
        </p:txBody>
      </p:sp>
      <p:sp>
        <p:nvSpPr>
          <p:cNvPr id="5" name="CuadroTexto 4">
            <a:extLst>
              <a:ext uri="{FF2B5EF4-FFF2-40B4-BE49-F238E27FC236}">
                <a16:creationId xmlns:a16="http://schemas.microsoft.com/office/drawing/2014/main" id="{38D2125E-65B1-4489-8218-C224F74013BE}"/>
              </a:ext>
            </a:extLst>
          </p:cNvPr>
          <p:cNvSpPr txBox="1"/>
          <p:nvPr/>
        </p:nvSpPr>
        <p:spPr>
          <a:xfrm>
            <a:off x="827584" y="2420888"/>
            <a:ext cx="3744416" cy="86177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25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Procesamiento y análisis de composición musical.</a:t>
            </a:r>
          </a:p>
        </p:txBody>
      </p:sp>
      <p:sp>
        <p:nvSpPr>
          <p:cNvPr id="6" name="CuadroTexto 5">
            <a:extLst>
              <a:ext uri="{FF2B5EF4-FFF2-40B4-BE49-F238E27FC236}">
                <a16:creationId xmlns:a16="http://schemas.microsoft.com/office/drawing/2014/main" id="{9DEC5BAB-B99B-4B90-8399-6FE4A3E2EF39}"/>
              </a:ext>
            </a:extLst>
          </p:cNvPr>
          <p:cNvSpPr txBox="1"/>
          <p:nvPr/>
        </p:nvSpPr>
        <p:spPr>
          <a:xfrm>
            <a:off x="827584" y="4149080"/>
            <a:ext cx="3456384" cy="86177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25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Predecir la ubicación del pulso.</a:t>
            </a:r>
          </a:p>
        </p:txBody>
      </p:sp>
      <p:sp>
        <p:nvSpPr>
          <p:cNvPr id="7" name="Flecha: hacia abajo 6">
            <a:extLst>
              <a:ext uri="{FF2B5EF4-FFF2-40B4-BE49-F238E27FC236}">
                <a16:creationId xmlns:a16="http://schemas.microsoft.com/office/drawing/2014/main" id="{49213A9C-5480-4A1F-8301-7311CBAD44B9}"/>
              </a:ext>
            </a:extLst>
          </p:cNvPr>
          <p:cNvSpPr/>
          <p:nvPr/>
        </p:nvSpPr>
        <p:spPr>
          <a:xfrm>
            <a:off x="2267744" y="3450096"/>
            <a:ext cx="576064"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CuadroTexto 7">
            <a:extLst>
              <a:ext uri="{FF2B5EF4-FFF2-40B4-BE49-F238E27FC236}">
                <a16:creationId xmlns:a16="http://schemas.microsoft.com/office/drawing/2014/main" id="{BBF56E19-86A7-44C1-AF12-1A9D0C7990A1}"/>
              </a:ext>
            </a:extLst>
          </p:cNvPr>
          <p:cNvSpPr txBox="1"/>
          <p:nvPr/>
        </p:nvSpPr>
        <p:spPr>
          <a:xfrm>
            <a:off x="827584" y="5818065"/>
            <a:ext cx="2880320" cy="861774"/>
          </a:xfrm>
          <a:prstGeom prst="rect">
            <a:avLst/>
          </a:prstGeom>
          <a:noFill/>
        </p:spPr>
        <p:txBody>
          <a:bodyPr wrap="square" rtlCol="0">
            <a:spAutoFit/>
          </a:bodyPr>
          <a:lstStyle/>
          <a:p>
            <a:pPr lvl="0" algn="ctr" fontAlgn="base">
              <a:spcBef>
                <a:spcPct val="0"/>
              </a:spcBef>
              <a:spcAft>
                <a:spcPct val="0"/>
              </a:spcAft>
              <a:defRPr/>
            </a:pPr>
            <a:r>
              <a:rPr kumimoji="0" lang="es-ES" sz="2500" b="0" i="0" u="none" strike="noStrike" kern="1200" cap="none" spc="0" normalizeH="0" baseline="0" noProof="0" dirty="0" err="1">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Ballroom</a:t>
            </a:r>
            <a:r>
              <a:rPr kumimoji="0" lang="es-ES" sz="25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a:t>
            </a:r>
            <a:r>
              <a:rPr kumimoji="0" lang="es-ES" sz="2500" b="0" i="0" u="none" strike="noStrike" kern="1200" cap="none" spc="0" normalizeH="0" baseline="0" noProof="0" dirty="0" err="1">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dataset</a:t>
            </a:r>
            <a:r>
              <a:rPr lang="es-ES" sz="2500" dirty="0">
                <a:solidFill>
                  <a:prstClr val="black"/>
                </a:solidFill>
                <a:latin typeface="Segoe UI" panose="020B0502040204020203" pitchFamily="34" charset="0"/>
                <a:ea typeface="MS PGothic" pitchFamily="34" charset="-128"/>
                <a:cs typeface="Segoe UI" panose="020B0502040204020203" pitchFamily="34" charset="0"/>
              </a:rPr>
              <a:t> (5 h 39 min)</a:t>
            </a:r>
            <a:endParaRPr kumimoji="0" lang="es-ES" sz="25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9" name="Flecha: hacia abajo 8">
            <a:extLst>
              <a:ext uri="{FF2B5EF4-FFF2-40B4-BE49-F238E27FC236}">
                <a16:creationId xmlns:a16="http://schemas.microsoft.com/office/drawing/2014/main" id="{DC7D83B3-A8AF-489C-90B1-2B4BF41827E6}"/>
              </a:ext>
            </a:extLst>
          </p:cNvPr>
          <p:cNvSpPr/>
          <p:nvPr/>
        </p:nvSpPr>
        <p:spPr>
          <a:xfrm>
            <a:off x="2267744" y="5183068"/>
            <a:ext cx="576064"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ángulo: esquinas redondeadas 9">
            <a:extLst>
              <a:ext uri="{FF2B5EF4-FFF2-40B4-BE49-F238E27FC236}">
                <a16:creationId xmlns:a16="http://schemas.microsoft.com/office/drawing/2014/main" id="{CD6A4BEE-3B5C-4CBF-A7F7-EFDD81110C86}"/>
              </a:ext>
            </a:extLst>
          </p:cNvPr>
          <p:cNvSpPr/>
          <p:nvPr/>
        </p:nvSpPr>
        <p:spPr>
          <a:xfrm>
            <a:off x="5282988" y="2634978"/>
            <a:ext cx="2565648" cy="8617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1" u="none" strike="noStrike" kern="1200" cap="none" spc="0" normalizeH="0" baseline="0" noProof="0" dirty="0">
                <a:ln>
                  <a:noFill/>
                </a:ln>
                <a:solidFill>
                  <a:prstClr val="white"/>
                </a:solidFill>
                <a:effectLst/>
                <a:uLnTx/>
                <a:uFillTx/>
                <a:latin typeface="Calibri"/>
                <a:ea typeface="+mn-ea"/>
                <a:cs typeface="+mn-cs"/>
              </a:rPr>
              <a:t>Music </a:t>
            </a:r>
            <a:r>
              <a:rPr kumimoji="0" lang="es-ES" sz="1800" b="0" i="1" u="none" strike="noStrike" kern="1200" cap="none" spc="0" normalizeH="0" baseline="0" noProof="0" dirty="0" err="1">
                <a:ln>
                  <a:noFill/>
                </a:ln>
                <a:solidFill>
                  <a:prstClr val="white"/>
                </a:solidFill>
                <a:effectLst/>
                <a:uLnTx/>
                <a:uFillTx/>
                <a:latin typeface="Calibri"/>
                <a:ea typeface="+mn-ea"/>
                <a:cs typeface="+mn-cs"/>
              </a:rPr>
              <a:t>Information</a:t>
            </a:r>
            <a:r>
              <a:rPr kumimoji="0" lang="es-ES" sz="1800" b="0" i="1" u="none" strike="noStrike" kern="1200" cap="none" spc="0" normalizeH="0" baseline="0" noProof="0" dirty="0">
                <a:ln>
                  <a:noFill/>
                </a:ln>
                <a:solidFill>
                  <a:prstClr val="white"/>
                </a:solidFill>
                <a:effectLst/>
                <a:uLnTx/>
                <a:uFillTx/>
                <a:latin typeface="Calibri"/>
                <a:ea typeface="+mn-ea"/>
                <a:cs typeface="+mn-cs"/>
              </a:rPr>
              <a:t> </a:t>
            </a:r>
            <a:r>
              <a:rPr kumimoji="0" lang="es-ES" sz="1800" b="0" i="1" u="none" strike="noStrike" kern="1200" cap="none" spc="0" normalizeH="0" baseline="0" noProof="0" dirty="0" err="1">
                <a:ln>
                  <a:noFill/>
                </a:ln>
                <a:solidFill>
                  <a:prstClr val="white"/>
                </a:solidFill>
                <a:effectLst/>
                <a:uLnTx/>
                <a:uFillTx/>
                <a:latin typeface="Calibri"/>
                <a:ea typeface="+mn-ea"/>
                <a:cs typeface="+mn-cs"/>
              </a:rPr>
              <a:t>Retrieval</a:t>
            </a:r>
            <a:r>
              <a:rPr kumimoji="0" lang="es-ES" sz="1800" b="0" i="1" u="none" strike="noStrike" kern="1200" cap="none" spc="0" normalizeH="0" baseline="0" noProof="0" dirty="0">
                <a:ln>
                  <a:noFill/>
                </a:ln>
                <a:solidFill>
                  <a:prstClr val="white"/>
                </a:solidFill>
                <a:effectLst/>
                <a:uLnTx/>
                <a:uFillTx/>
                <a:latin typeface="Calibri"/>
                <a:ea typeface="+mn-ea"/>
                <a:cs typeface="+mn-cs"/>
              </a:rPr>
              <a:t> (MIR)</a:t>
            </a: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ectángulo: esquinas redondeadas 10">
            <a:extLst>
              <a:ext uri="{FF2B5EF4-FFF2-40B4-BE49-F238E27FC236}">
                <a16:creationId xmlns:a16="http://schemas.microsoft.com/office/drawing/2014/main" id="{FE5FFD14-3BC0-443C-97E2-D277C37D85FB}"/>
              </a:ext>
            </a:extLst>
          </p:cNvPr>
          <p:cNvSpPr/>
          <p:nvPr/>
        </p:nvSpPr>
        <p:spPr>
          <a:xfrm>
            <a:off x="5282988" y="3867154"/>
            <a:ext cx="2540423" cy="984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1" u="none" strike="noStrike" kern="1200" cap="none" spc="0" normalizeH="0" baseline="0" noProof="0" dirty="0">
                <a:ln>
                  <a:noFill/>
                </a:ln>
                <a:solidFill>
                  <a:prstClr val="white"/>
                </a:solidFill>
                <a:effectLst/>
                <a:uLnTx/>
                <a:uFillTx/>
                <a:latin typeface="Calibri"/>
                <a:ea typeface="+mn-ea"/>
                <a:cs typeface="+mn-cs"/>
              </a:rPr>
              <a:t>International </a:t>
            </a:r>
            <a:r>
              <a:rPr kumimoji="0" lang="es-ES" sz="1800" b="0" i="1" u="none" strike="noStrike" kern="1200" cap="none" spc="0" normalizeH="0" baseline="0" noProof="0" dirty="0" err="1">
                <a:ln>
                  <a:noFill/>
                </a:ln>
                <a:solidFill>
                  <a:prstClr val="white"/>
                </a:solidFill>
                <a:effectLst/>
                <a:uLnTx/>
                <a:uFillTx/>
                <a:latin typeface="Calibri"/>
                <a:ea typeface="+mn-ea"/>
                <a:cs typeface="+mn-cs"/>
              </a:rPr>
              <a:t>Society</a:t>
            </a:r>
            <a:r>
              <a:rPr kumimoji="0" lang="es-ES" sz="1800" b="0" i="1" u="none" strike="noStrike" kern="1200" cap="none" spc="0" normalizeH="0" baseline="0" noProof="0" dirty="0">
                <a:ln>
                  <a:noFill/>
                </a:ln>
                <a:solidFill>
                  <a:prstClr val="white"/>
                </a:solidFill>
                <a:effectLst/>
                <a:uLnTx/>
                <a:uFillTx/>
                <a:latin typeface="Calibri"/>
                <a:ea typeface="+mn-ea"/>
                <a:cs typeface="+mn-cs"/>
              </a:rPr>
              <a:t> </a:t>
            </a:r>
            <a:r>
              <a:rPr kumimoji="0" lang="es-ES" sz="1800" b="0" i="1" u="none" strike="noStrike" kern="1200" cap="none" spc="0" normalizeH="0" baseline="0" noProof="0" dirty="0" err="1">
                <a:ln>
                  <a:noFill/>
                </a:ln>
                <a:solidFill>
                  <a:prstClr val="white"/>
                </a:solidFill>
                <a:effectLst/>
                <a:uLnTx/>
                <a:uFillTx/>
                <a:latin typeface="Calibri"/>
                <a:ea typeface="+mn-ea"/>
                <a:cs typeface="+mn-cs"/>
              </a:rPr>
              <a:t>of</a:t>
            </a:r>
            <a:r>
              <a:rPr kumimoji="0" lang="es-ES" sz="1800" b="0" i="1" u="none" strike="noStrike" kern="1200" cap="none" spc="0" normalizeH="0" baseline="0" noProof="0" dirty="0">
                <a:ln>
                  <a:noFill/>
                </a:ln>
                <a:solidFill>
                  <a:prstClr val="white"/>
                </a:solidFill>
                <a:effectLst/>
                <a:uLnTx/>
                <a:uFillTx/>
                <a:latin typeface="Calibri"/>
                <a:ea typeface="+mn-ea"/>
                <a:cs typeface="+mn-cs"/>
              </a:rPr>
              <a:t> Music </a:t>
            </a:r>
            <a:r>
              <a:rPr kumimoji="0" lang="es-ES" sz="1800" b="0" i="1" u="none" strike="noStrike" kern="1200" cap="none" spc="0" normalizeH="0" baseline="0" noProof="0" dirty="0" err="1">
                <a:ln>
                  <a:noFill/>
                </a:ln>
                <a:solidFill>
                  <a:prstClr val="white"/>
                </a:solidFill>
                <a:effectLst/>
                <a:uLnTx/>
                <a:uFillTx/>
                <a:latin typeface="Calibri"/>
                <a:ea typeface="+mn-ea"/>
                <a:cs typeface="+mn-cs"/>
              </a:rPr>
              <a:t>Information</a:t>
            </a:r>
            <a:r>
              <a:rPr kumimoji="0" lang="es-ES" sz="1800" b="0" i="1" u="none" strike="noStrike" kern="1200" cap="none" spc="0" normalizeH="0" baseline="0" noProof="0" dirty="0">
                <a:ln>
                  <a:noFill/>
                </a:ln>
                <a:solidFill>
                  <a:prstClr val="white"/>
                </a:solidFill>
                <a:effectLst/>
                <a:uLnTx/>
                <a:uFillTx/>
                <a:latin typeface="Calibri"/>
                <a:ea typeface="+mn-ea"/>
                <a:cs typeface="+mn-cs"/>
              </a:rPr>
              <a:t> </a:t>
            </a:r>
            <a:r>
              <a:rPr kumimoji="0" lang="es-ES" sz="1800" b="0" i="1" u="none" strike="noStrike" kern="1200" cap="none" spc="0" normalizeH="0" baseline="0" noProof="0" dirty="0" err="1">
                <a:ln>
                  <a:noFill/>
                </a:ln>
                <a:solidFill>
                  <a:prstClr val="white"/>
                </a:solidFill>
                <a:effectLst/>
                <a:uLnTx/>
                <a:uFillTx/>
                <a:latin typeface="Calibri"/>
                <a:ea typeface="+mn-ea"/>
                <a:cs typeface="+mn-cs"/>
              </a:rPr>
              <a:t>Retrieval</a:t>
            </a:r>
            <a:r>
              <a:rPr kumimoji="0" lang="es-ES" sz="1800" b="0" i="1" u="none" strike="noStrike" kern="1200" cap="none" spc="0" normalizeH="0" baseline="0" noProof="0" dirty="0">
                <a:ln>
                  <a:noFill/>
                </a:ln>
                <a:solidFill>
                  <a:prstClr val="white"/>
                </a:solidFill>
                <a:effectLst/>
                <a:uLnTx/>
                <a:uFillTx/>
                <a:latin typeface="Calibri"/>
                <a:ea typeface="+mn-ea"/>
                <a:cs typeface="+mn-cs"/>
              </a:rPr>
              <a:t> (ISMIR)</a:t>
            </a: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ángulo: esquinas redondeadas 11">
            <a:extLst>
              <a:ext uri="{FF2B5EF4-FFF2-40B4-BE49-F238E27FC236}">
                <a16:creationId xmlns:a16="http://schemas.microsoft.com/office/drawing/2014/main" id="{1A4ED9C7-F39E-4082-9CD1-F0005A1B0E88}"/>
              </a:ext>
            </a:extLst>
          </p:cNvPr>
          <p:cNvSpPr/>
          <p:nvPr/>
        </p:nvSpPr>
        <p:spPr>
          <a:xfrm>
            <a:off x="5257763" y="5183068"/>
            <a:ext cx="2565648" cy="873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1" u="none" strike="noStrike" kern="1200" cap="none" spc="0" normalizeH="0" baseline="0" noProof="0" dirty="0">
                <a:ln>
                  <a:noFill/>
                </a:ln>
                <a:solidFill>
                  <a:prstClr val="white"/>
                </a:solidFill>
                <a:effectLst/>
                <a:uLnTx/>
                <a:uFillTx/>
                <a:latin typeface="Calibri"/>
                <a:ea typeface="+mn-ea"/>
                <a:cs typeface="+mn-cs"/>
              </a:rPr>
              <a:t>Music </a:t>
            </a:r>
            <a:r>
              <a:rPr kumimoji="0" lang="es-ES" sz="1800" b="0" i="1" u="none" strike="noStrike" kern="1200" cap="none" spc="0" normalizeH="0" baseline="0" noProof="0" dirty="0" err="1">
                <a:ln>
                  <a:noFill/>
                </a:ln>
                <a:solidFill>
                  <a:prstClr val="white"/>
                </a:solidFill>
                <a:effectLst/>
                <a:uLnTx/>
                <a:uFillTx/>
                <a:latin typeface="Calibri"/>
                <a:ea typeface="+mn-ea"/>
                <a:cs typeface="+mn-cs"/>
              </a:rPr>
              <a:t>Information</a:t>
            </a:r>
            <a:r>
              <a:rPr kumimoji="0" lang="es-ES" sz="1800" b="0" i="1" u="none" strike="noStrike" kern="1200" cap="none" spc="0" normalizeH="0" baseline="0" noProof="0" dirty="0">
                <a:ln>
                  <a:noFill/>
                </a:ln>
                <a:solidFill>
                  <a:prstClr val="white"/>
                </a:solidFill>
                <a:effectLst/>
                <a:uLnTx/>
                <a:uFillTx/>
                <a:latin typeface="Calibri"/>
                <a:ea typeface="+mn-ea"/>
                <a:cs typeface="+mn-cs"/>
              </a:rPr>
              <a:t> </a:t>
            </a:r>
            <a:r>
              <a:rPr kumimoji="0" lang="es-ES" sz="1800" b="0" i="1" u="none" strike="noStrike" kern="1200" cap="none" spc="0" normalizeH="0" baseline="0" noProof="0" dirty="0" err="1">
                <a:ln>
                  <a:noFill/>
                </a:ln>
                <a:solidFill>
                  <a:prstClr val="white"/>
                </a:solidFill>
                <a:effectLst/>
                <a:uLnTx/>
                <a:uFillTx/>
                <a:latin typeface="Calibri"/>
                <a:ea typeface="+mn-ea"/>
                <a:cs typeface="+mn-cs"/>
              </a:rPr>
              <a:t>Retrieval</a:t>
            </a:r>
            <a:r>
              <a:rPr kumimoji="0" lang="es-ES" sz="1800" b="0" i="1" u="none" strike="noStrike" kern="1200" cap="none" spc="0" normalizeH="0" baseline="0" noProof="0" dirty="0">
                <a:ln>
                  <a:noFill/>
                </a:ln>
                <a:solidFill>
                  <a:prstClr val="white"/>
                </a:solidFill>
                <a:effectLst/>
                <a:uLnTx/>
                <a:uFillTx/>
                <a:latin typeface="Calibri"/>
                <a:ea typeface="+mn-ea"/>
                <a:cs typeface="+mn-cs"/>
              </a:rPr>
              <a:t> </a:t>
            </a:r>
            <a:r>
              <a:rPr kumimoji="0" lang="es-ES" sz="1800" b="0" i="1" u="none" strike="noStrike" kern="1200" cap="none" spc="0" normalizeH="0" baseline="0" noProof="0" dirty="0" err="1">
                <a:ln>
                  <a:noFill/>
                </a:ln>
                <a:solidFill>
                  <a:prstClr val="white"/>
                </a:solidFill>
                <a:effectLst/>
                <a:uLnTx/>
                <a:uFillTx/>
                <a:latin typeface="Calibri"/>
                <a:ea typeface="+mn-ea"/>
                <a:cs typeface="+mn-cs"/>
              </a:rPr>
              <a:t>Evaluation</a:t>
            </a:r>
            <a:r>
              <a:rPr kumimoji="0" lang="es-ES" sz="1800" b="0" i="1" u="none" strike="noStrike" kern="1200" cap="none" spc="0" normalizeH="0" baseline="0" noProof="0" dirty="0">
                <a:ln>
                  <a:noFill/>
                </a:ln>
                <a:solidFill>
                  <a:prstClr val="white"/>
                </a:solidFill>
                <a:effectLst/>
                <a:uLnTx/>
                <a:uFillTx/>
                <a:latin typeface="Calibri"/>
                <a:ea typeface="+mn-ea"/>
                <a:cs typeface="+mn-cs"/>
              </a:rPr>
              <a:t> </a:t>
            </a:r>
            <a:r>
              <a:rPr kumimoji="0" lang="es-ES" sz="1800" b="0" i="1" u="none" strike="noStrike" kern="1200" cap="none" spc="0" normalizeH="0" baseline="0" noProof="0" dirty="0" err="1">
                <a:ln>
                  <a:noFill/>
                </a:ln>
                <a:solidFill>
                  <a:prstClr val="white"/>
                </a:solidFill>
                <a:effectLst/>
                <a:uLnTx/>
                <a:uFillTx/>
                <a:latin typeface="Calibri"/>
                <a:ea typeface="+mn-ea"/>
                <a:cs typeface="+mn-cs"/>
              </a:rPr>
              <a:t>eXchange</a:t>
            </a:r>
            <a:r>
              <a:rPr kumimoji="0" lang="es-ES" sz="1800" b="0" i="1" u="none" strike="noStrike" kern="1200" cap="none" spc="0" normalizeH="0" baseline="0" noProof="0" dirty="0">
                <a:ln>
                  <a:noFill/>
                </a:ln>
                <a:solidFill>
                  <a:prstClr val="white"/>
                </a:solidFill>
                <a:effectLst/>
                <a:uLnTx/>
                <a:uFillTx/>
                <a:latin typeface="Calibri"/>
                <a:ea typeface="+mn-ea"/>
                <a:cs typeface="+mn-cs"/>
              </a:rPr>
              <a:t> (MIREX)</a:t>
            </a:r>
            <a:endParaRPr kumimoji="0" lang="es-E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lecha: curvada hacia la izquierda 12">
            <a:extLst>
              <a:ext uri="{FF2B5EF4-FFF2-40B4-BE49-F238E27FC236}">
                <a16:creationId xmlns:a16="http://schemas.microsoft.com/office/drawing/2014/main" id="{23B8022F-93FA-4675-A042-FC468839D1B5}"/>
              </a:ext>
            </a:extLst>
          </p:cNvPr>
          <p:cNvSpPr/>
          <p:nvPr/>
        </p:nvSpPr>
        <p:spPr>
          <a:xfrm>
            <a:off x="8100392" y="3006849"/>
            <a:ext cx="586408" cy="12703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lecha: curvada hacia la izquierda 13">
            <a:extLst>
              <a:ext uri="{FF2B5EF4-FFF2-40B4-BE49-F238E27FC236}">
                <a16:creationId xmlns:a16="http://schemas.microsoft.com/office/drawing/2014/main" id="{030DF893-FA01-4EDA-B102-B4C005431B7C}"/>
              </a:ext>
            </a:extLst>
          </p:cNvPr>
          <p:cNvSpPr/>
          <p:nvPr/>
        </p:nvSpPr>
        <p:spPr>
          <a:xfrm>
            <a:off x="8134276" y="4461440"/>
            <a:ext cx="586408" cy="14432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ítulo 1">
            <a:extLst>
              <a:ext uri="{FF2B5EF4-FFF2-40B4-BE49-F238E27FC236}">
                <a16:creationId xmlns:a16="http://schemas.microsoft.com/office/drawing/2014/main" id="{F2B16E55-FA29-4095-B344-FD3A801D9D26}"/>
              </a:ext>
            </a:extLst>
          </p:cNvPr>
          <p:cNvSpPr>
            <a:spLocks noGrp="1"/>
          </p:cNvSpPr>
          <p:nvPr>
            <p:ph type="title"/>
          </p:nvPr>
        </p:nvSpPr>
        <p:spPr>
          <a:xfrm>
            <a:off x="1506093" y="417720"/>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MARCO TEÓRICO </a:t>
            </a:r>
          </a:p>
        </p:txBody>
      </p:sp>
    </p:spTree>
    <p:extLst>
      <p:ext uri="{BB962C8B-B14F-4D97-AF65-F5344CB8AC3E}">
        <p14:creationId xmlns:p14="http://schemas.microsoft.com/office/powerpoint/2010/main" val="268119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2ECD977E-A5D8-4132-B139-41F80DE8F9B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F83E49-20BB-4973-A75D-96C02DA8620C}" type="slidenum">
              <a:rPr kumimoji="0" lang="en-U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itchFamily="34" charset="0"/>
              <a:ea typeface="MS PGothic" pitchFamily="34" charset="-128"/>
              <a:cs typeface="+mn-cs"/>
            </a:endParaRPr>
          </a:p>
        </p:txBody>
      </p:sp>
      <p:sp>
        <p:nvSpPr>
          <p:cNvPr id="4" name="CuadroTexto 3">
            <a:extLst>
              <a:ext uri="{FF2B5EF4-FFF2-40B4-BE49-F238E27FC236}">
                <a16:creationId xmlns:a16="http://schemas.microsoft.com/office/drawing/2014/main" id="{ED09049F-7C5D-4C7F-B236-9340BAA8AACF}"/>
              </a:ext>
            </a:extLst>
          </p:cNvPr>
          <p:cNvSpPr txBox="1"/>
          <p:nvPr/>
        </p:nvSpPr>
        <p:spPr>
          <a:xfrm>
            <a:off x="534380" y="1426923"/>
            <a:ext cx="8075240" cy="5539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Deep </a:t>
            </a:r>
            <a:r>
              <a:rPr kumimoji="0" lang="es-ES" sz="3000" b="0" i="0" u="none" strike="noStrike" kern="1200" cap="none" spc="0" normalizeH="0" baseline="0" noProof="0" dirty="0" err="1">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Learning</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15" name="CuadroTexto 14">
            <a:extLst>
              <a:ext uri="{FF2B5EF4-FFF2-40B4-BE49-F238E27FC236}">
                <a16:creationId xmlns:a16="http://schemas.microsoft.com/office/drawing/2014/main" id="{6E26455D-F671-49B6-9E8E-ED7C268951D1}"/>
              </a:ext>
            </a:extLst>
          </p:cNvPr>
          <p:cNvSpPr txBox="1"/>
          <p:nvPr/>
        </p:nvSpPr>
        <p:spPr>
          <a:xfrm>
            <a:off x="1139805" y="2553267"/>
            <a:ext cx="6768752" cy="861774"/>
          </a:xfrm>
          <a:prstGeom prst="rect">
            <a:avLst/>
          </a:prstGeom>
          <a:solidFill>
            <a:schemeClr val="bg1"/>
          </a:solidFill>
          <a:ln>
            <a:solidFill>
              <a:schemeClr val="bg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2500" b="0" i="0" u="none" strike="noStrike" kern="1200" cap="none" spc="0" normalizeH="0" baseline="0" noProof="0" dirty="0">
                <a:solidFill>
                  <a:schemeClr val="tx1"/>
                </a:solidFill>
                <a:effectLst/>
                <a:uLnTx/>
                <a:uFillTx/>
                <a:latin typeface="Segoe UI" panose="020B0502040204020203" pitchFamily="34" charset="0"/>
                <a:ea typeface="MS PGothic" pitchFamily="34" charset="-128"/>
                <a:cs typeface="Segoe UI" panose="020B0502040204020203" pitchFamily="34" charset="0"/>
              </a:rPr>
              <a:t>Tiene como base las redes neuronales artificiales tradicionales</a:t>
            </a:r>
          </a:p>
        </p:txBody>
      </p:sp>
      <p:sp>
        <p:nvSpPr>
          <p:cNvPr id="16" name="CuadroTexto 15">
            <a:extLst>
              <a:ext uri="{FF2B5EF4-FFF2-40B4-BE49-F238E27FC236}">
                <a16:creationId xmlns:a16="http://schemas.microsoft.com/office/drawing/2014/main" id="{39AC96C7-869D-4A7C-A8EB-C90DB473E71E}"/>
              </a:ext>
            </a:extLst>
          </p:cNvPr>
          <p:cNvSpPr txBox="1"/>
          <p:nvPr/>
        </p:nvSpPr>
        <p:spPr>
          <a:xfrm>
            <a:off x="3923928" y="3825666"/>
            <a:ext cx="1512175" cy="477054"/>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25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Objetivo: </a:t>
            </a:r>
          </a:p>
        </p:txBody>
      </p:sp>
      <p:pic>
        <p:nvPicPr>
          <p:cNvPr id="18" name="Gráfico 17" descr="Base de datos">
            <a:extLst>
              <a:ext uri="{FF2B5EF4-FFF2-40B4-BE49-F238E27FC236}">
                <a16:creationId xmlns:a16="http://schemas.microsoft.com/office/drawing/2014/main" id="{AFC1A528-B2CD-42BC-90D3-BC38F7DD1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0761" y="4577983"/>
            <a:ext cx="1442785" cy="1442785"/>
          </a:xfrm>
          <a:prstGeom prst="rect">
            <a:avLst/>
          </a:prstGeom>
        </p:spPr>
      </p:pic>
      <p:pic>
        <p:nvPicPr>
          <p:cNvPr id="20" name="Gráfico 19" descr="Laberinto">
            <a:extLst>
              <a:ext uri="{FF2B5EF4-FFF2-40B4-BE49-F238E27FC236}">
                <a16:creationId xmlns:a16="http://schemas.microsoft.com/office/drawing/2014/main" id="{C0CD4453-529F-4967-9E76-5B40852133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2626" y="4582311"/>
            <a:ext cx="847984" cy="847984"/>
          </a:xfrm>
          <a:prstGeom prst="rect">
            <a:avLst/>
          </a:prstGeom>
        </p:spPr>
      </p:pic>
      <p:pic>
        <p:nvPicPr>
          <p:cNvPr id="21" name="Gráfico 20" descr="Laberinto">
            <a:extLst>
              <a:ext uri="{FF2B5EF4-FFF2-40B4-BE49-F238E27FC236}">
                <a16:creationId xmlns:a16="http://schemas.microsoft.com/office/drawing/2014/main" id="{615A187C-0FCD-4015-B8B7-876C0CEDA8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92624" y="4583093"/>
            <a:ext cx="847984" cy="847984"/>
          </a:xfrm>
          <a:prstGeom prst="rect">
            <a:avLst/>
          </a:prstGeom>
        </p:spPr>
      </p:pic>
      <p:pic>
        <p:nvPicPr>
          <p:cNvPr id="22" name="Gráfico 21" descr="Laberinto">
            <a:extLst>
              <a:ext uri="{FF2B5EF4-FFF2-40B4-BE49-F238E27FC236}">
                <a16:creationId xmlns:a16="http://schemas.microsoft.com/office/drawing/2014/main" id="{5E9138DC-3FAC-4215-AA3F-0E914959EC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99814" y="5180914"/>
            <a:ext cx="847986" cy="847986"/>
          </a:xfrm>
          <a:prstGeom prst="rect">
            <a:avLst/>
          </a:prstGeom>
        </p:spPr>
      </p:pic>
      <p:pic>
        <p:nvPicPr>
          <p:cNvPr id="23" name="Gráfico 22" descr="Laberinto">
            <a:extLst>
              <a:ext uri="{FF2B5EF4-FFF2-40B4-BE49-F238E27FC236}">
                <a16:creationId xmlns:a16="http://schemas.microsoft.com/office/drawing/2014/main" id="{0427F7F3-397E-42BD-A0D2-22862E0978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9818" y="5180914"/>
            <a:ext cx="847986" cy="847986"/>
          </a:xfrm>
          <a:prstGeom prst="rect">
            <a:avLst/>
          </a:prstGeom>
        </p:spPr>
      </p:pic>
      <p:pic>
        <p:nvPicPr>
          <p:cNvPr id="25" name="Gráfico 24" descr="Flecha lineal: recto">
            <a:extLst>
              <a:ext uri="{FF2B5EF4-FFF2-40B4-BE49-F238E27FC236}">
                <a16:creationId xmlns:a16="http://schemas.microsoft.com/office/drawing/2014/main" id="{49DD8E43-816F-4E82-95AB-48CDA10C416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783985" y="4905543"/>
            <a:ext cx="847985" cy="847985"/>
          </a:xfrm>
          <a:prstGeom prst="rect">
            <a:avLst/>
          </a:prstGeom>
        </p:spPr>
      </p:pic>
      <p:pic>
        <p:nvPicPr>
          <p:cNvPr id="28" name="Gráfico 27" descr="Clase">
            <a:extLst>
              <a:ext uri="{FF2B5EF4-FFF2-40B4-BE49-F238E27FC236}">
                <a16:creationId xmlns:a16="http://schemas.microsoft.com/office/drawing/2014/main" id="{441269DE-67AC-440E-80EC-D324044F26B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92763" y="4620292"/>
            <a:ext cx="1400476" cy="1400476"/>
          </a:xfrm>
          <a:prstGeom prst="rect">
            <a:avLst/>
          </a:prstGeom>
        </p:spPr>
      </p:pic>
      <p:pic>
        <p:nvPicPr>
          <p:cNvPr id="29" name="Gráfico 28" descr="Flecha lineal: recto">
            <a:extLst>
              <a:ext uri="{FF2B5EF4-FFF2-40B4-BE49-F238E27FC236}">
                <a16:creationId xmlns:a16="http://schemas.microsoft.com/office/drawing/2014/main" id="{F4784357-3F61-449C-9598-CEB9CFBF20B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436104" y="4905542"/>
            <a:ext cx="847985" cy="847985"/>
          </a:xfrm>
          <a:prstGeom prst="rect">
            <a:avLst/>
          </a:prstGeom>
        </p:spPr>
      </p:pic>
      <p:sp>
        <p:nvSpPr>
          <p:cNvPr id="17" name="Título 1">
            <a:extLst>
              <a:ext uri="{FF2B5EF4-FFF2-40B4-BE49-F238E27FC236}">
                <a16:creationId xmlns:a16="http://schemas.microsoft.com/office/drawing/2014/main" id="{F840E747-FA7E-427B-8C92-B69CE8C39267}"/>
              </a:ext>
            </a:extLst>
          </p:cNvPr>
          <p:cNvSpPr>
            <a:spLocks noGrp="1"/>
          </p:cNvSpPr>
          <p:nvPr>
            <p:ph type="title"/>
          </p:nvPr>
        </p:nvSpPr>
        <p:spPr>
          <a:xfrm>
            <a:off x="1506093" y="417720"/>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MARCO TEÓRICO </a:t>
            </a:r>
          </a:p>
        </p:txBody>
      </p:sp>
    </p:spTree>
    <p:extLst>
      <p:ext uri="{BB962C8B-B14F-4D97-AF65-F5344CB8AC3E}">
        <p14:creationId xmlns:p14="http://schemas.microsoft.com/office/powerpoint/2010/main" val="1136039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72255F0-629B-4D93-87B1-A2D9A27EDE54}"/>
              </a:ext>
            </a:extLst>
          </p:cNvPr>
          <p:cNvSpPr>
            <a:spLocks noGrp="1"/>
          </p:cNvSpPr>
          <p:nvPr>
            <p:ph type="sldNum" sz="quarter" idx="12"/>
          </p:nvPr>
        </p:nvSpPr>
        <p:spPr>
          <a:xfrm>
            <a:off x="7010400" y="6492875"/>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F83E49-20BB-4973-A75D-96C02DA8620C}" type="slidenum">
              <a:rPr kumimoji="0" lang="en-U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itchFamily="34" charset="0"/>
              <a:ea typeface="MS PGothic" pitchFamily="34" charset="-128"/>
              <a:cs typeface="+mn-cs"/>
            </a:endParaRPr>
          </a:p>
        </p:txBody>
      </p:sp>
      <p:graphicFrame>
        <p:nvGraphicFramePr>
          <p:cNvPr id="5" name="Tabla 4">
            <a:extLst>
              <a:ext uri="{FF2B5EF4-FFF2-40B4-BE49-F238E27FC236}">
                <a16:creationId xmlns:a16="http://schemas.microsoft.com/office/drawing/2014/main" id="{9709CCB0-1C95-4BD0-8D63-4A4019275AE2}"/>
              </a:ext>
            </a:extLst>
          </p:cNvPr>
          <p:cNvGraphicFramePr>
            <a:graphicFrameLocks noGrp="1"/>
          </p:cNvGraphicFramePr>
          <p:nvPr>
            <p:extLst>
              <p:ext uri="{D42A27DB-BD31-4B8C-83A1-F6EECF244321}">
                <p14:modId xmlns:p14="http://schemas.microsoft.com/office/powerpoint/2010/main" val="4232914606"/>
              </p:ext>
            </p:extLst>
          </p:nvPr>
        </p:nvGraphicFramePr>
        <p:xfrm>
          <a:off x="552803" y="1308333"/>
          <a:ext cx="8147249" cy="5214397"/>
        </p:xfrm>
        <a:graphic>
          <a:graphicData uri="http://schemas.openxmlformats.org/drawingml/2006/table">
            <a:tbl>
              <a:tblPr firstRow="1" bandRow="1">
                <a:tableStyleId>{BC89EF96-8CEA-46FF-86C4-4CE0E7609802}</a:tableStyleId>
              </a:tblPr>
              <a:tblGrid>
                <a:gridCol w="1500586">
                  <a:extLst>
                    <a:ext uri="{9D8B030D-6E8A-4147-A177-3AD203B41FA5}">
                      <a16:colId xmlns:a16="http://schemas.microsoft.com/office/drawing/2014/main" val="3246547089"/>
                    </a:ext>
                  </a:extLst>
                </a:gridCol>
                <a:gridCol w="1251285">
                  <a:extLst>
                    <a:ext uri="{9D8B030D-6E8A-4147-A177-3AD203B41FA5}">
                      <a16:colId xmlns:a16="http://schemas.microsoft.com/office/drawing/2014/main" val="1821119543"/>
                    </a:ext>
                  </a:extLst>
                </a:gridCol>
                <a:gridCol w="1363579">
                  <a:extLst>
                    <a:ext uri="{9D8B030D-6E8A-4147-A177-3AD203B41FA5}">
                      <a16:colId xmlns:a16="http://schemas.microsoft.com/office/drawing/2014/main" val="1877030278"/>
                    </a:ext>
                  </a:extLst>
                </a:gridCol>
                <a:gridCol w="1267326">
                  <a:extLst>
                    <a:ext uri="{9D8B030D-6E8A-4147-A177-3AD203B41FA5}">
                      <a16:colId xmlns:a16="http://schemas.microsoft.com/office/drawing/2014/main" val="2463965829"/>
                    </a:ext>
                  </a:extLst>
                </a:gridCol>
                <a:gridCol w="1267326">
                  <a:extLst>
                    <a:ext uri="{9D8B030D-6E8A-4147-A177-3AD203B41FA5}">
                      <a16:colId xmlns:a16="http://schemas.microsoft.com/office/drawing/2014/main" val="889106043"/>
                    </a:ext>
                  </a:extLst>
                </a:gridCol>
                <a:gridCol w="1497147">
                  <a:extLst>
                    <a:ext uri="{9D8B030D-6E8A-4147-A177-3AD203B41FA5}">
                      <a16:colId xmlns:a16="http://schemas.microsoft.com/office/drawing/2014/main" val="1467787421"/>
                    </a:ext>
                  </a:extLst>
                </a:gridCol>
              </a:tblGrid>
              <a:tr h="1025797">
                <a:tc>
                  <a:txBody>
                    <a:bodyPr/>
                    <a:lstStyle/>
                    <a:p>
                      <a:endParaRPr lang="es-ES" dirty="0">
                        <a:latin typeface="Segoe UI" panose="020B0502040204020203" pitchFamily="34" charset="0"/>
                        <a:cs typeface="Segoe UI" panose="020B0502040204020203" pitchFamily="34" charset="0"/>
                      </a:endParaRPr>
                    </a:p>
                  </a:txBody>
                  <a:tcPr/>
                </a:tc>
                <a:tc>
                  <a:txBody>
                    <a:bodyPr/>
                    <a:lstStyle/>
                    <a:p>
                      <a:r>
                        <a:rPr lang="en-US" sz="1200" dirty="0"/>
                        <a:t>Joint beat and downbeat tracking with recurrent neural networks. </a:t>
                      </a:r>
                      <a:r>
                        <a:rPr lang="es-CO" sz="1200" dirty="0">
                          <a:effectLst/>
                        </a:rPr>
                        <a:t>(</a:t>
                      </a:r>
                      <a:r>
                        <a:rPr lang="es-CO" sz="1200" dirty="0" err="1">
                          <a:effectLst/>
                        </a:rPr>
                        <a:t>Böck</a:t>
                      </a:r>
                      <a:r>
                        <a:rPr lang="es-CO" sz="1200" dirty="0">
                          <a:effectLst/>
                        </a:rPr>
                        <a:t> et al., 2016)</a:t>
                      </a:r>
                      <a:endParaRPr lang="es-ES" sz="1200" dirty="0">
                        <a:latin typeface="Segoe UI" panose="020B0502040204020203" pitchFamily="34" charset="0"/>
                        <a:cs typeface="Segoe UI" panose="020B0502040204020203" pitchFamily="34" charset="0"/>
                      </a:endParaRPr>
                    </a:p>
                  </a:txBody>
                  <a:tcPr anchor="ctr"/>
                </a:tc>
                <a:tc>
                  <a:txBody>
                    <a:bodyPr/>
                    <a:lstStyle/>
                    <a:p>
                      <a:r>
                        <a:rPr lang="en-US" sz="1200" dirty="0"/>
                        <a:t>Robust downbeat tracking using an ensemble of convolutional networks.</a:t>
                      </a:r>
                    </a:p>
                    <a:p>
                      <a:r>
                        <a:rPr lang="en-US" sz="1200" dirty="0"/>
                        <a:t>(Durand et al., 2017)</a:t>
                      </a:r>
                      <a:endParaRPr lang="es-ES" sz="1200" dirty="0">
                        <a:latin typeface="Segoe UI" panose="020B0502040204020203" pitchFamily="34" charset="0"/>
                        <a:cs typeface="Segoe UI" panose="020B0502040204020203" pitchFamily="34" charset="0"/>
                      </a:endParaRPr>
                    </a:p>
                  </a:txBody>
                  <a:tcPr anchor="ctr"/>
                </a:tc>
                <a:tc>
                  <a:txBody>
                    <a:bodyPr/>
                    <a:lstStyle/>
                    <a:p>
                      <a:r>
                        <a:rPr lang="en-US" sz="1200" dirty="0"/>
                        <a:t>Convolutional recurrent neural networks for music classification.</a:t>
                      </a:r>
                    </a:p>
                    <a:p>
                      <a:r>
                        <a:rPr lang="en-US" sz="1200" dirty="0"/>
                        <a:t>(Choi et al., 2017)</a:t>
                      </a:r>
                      <a:endParaRPr lang="es-ES" sz="1200" dirty="0">
                        <a:latin typeface="Segoe UI" panose="020B0502040204020203" pitchFamily="34" charset="0"/>
                        <a:cs typeface="Segoe UI" panose="020B0502040204020203" pitchFamily="34" charset="0"/>
                      </a:endParaRPr>
                    </a:p>
                  </a:txBody>
                  <a:tcPr anchor="ctr"/>
                </a:tc>
                <a:tc>
                  <a:txBody>
                    <a:bodyPr/>
                    <a:lstStyle/>
                    <a:p>
                      <a:r>
                        <a:rPr lang="en-US" sz="1200" dirty="0"/>
                        <a:t>Context-dependent beat tracking of musical audio. (</a:t>
                      </a:r>
                      <a:r>
                        <a:rPr lang="es-CO" sz="1200" dirty="0">
                          <a:effectLst/>
                        </a:rPr>
                        <a:t>Davies &amp; </a:t>
                      </a:r>
                      <a:r>
                        <a:rPr lang="es-CO" sz="1200" dirty="0" err="1">
                          <a:effectLst/>
                        </a:rPr>
                        <a:t>Plumbley</a:t>
                      </a:r>
                      <a:r>
                        <a:rPr lang="es-CO" sz="1200" dirty="0">
                          <a:effectLst/>
                        </a:rPr>
                        <a:t>, 2007)</a:t>
                      </a:r>
                      <a:endParaRPr lang="es-ES" sz="1200" dirty="0">
                        <a:latin typeface="Segoe UI" panose="020B0502040204020203" pitchFamily="34" charset="0"/>
                        <a:cs typeface="Segoe UI" panose="020B0502040204020203" pitchFamily="34" charset="0"/>
                      </a:endParaRPr>
                    </a:p>
                  </a:txBody>
                  <a:tcPr anchor="ctr"/>
                </a:tc>
                <a:tc>
                  <a:txBody>
                    <a:bodyPr/>
                    <a:lstStyle/>
                    <a:p>
                      <a:pPr algn="ctr"/>
                      <a:r>
                        <a:rPr lang="es-ES" sz="1600" b="1" dirty="0">
                          <a:latin typeface="Segoe UI" panose="020B0502040204020203" pitchFamily="34" charset="0"/>
                          <a:cs typeface="Segoe UI" panose="020B0502040204020203" pitchFamily="34" charset="0"/>
                        </a:rPr>
                        <a:t>Nuestro proyecto</a:t>
                      </a:r>
                    </a:p>
                  </a:txBody>
                  <a:tcPr anchor="ctr"/>
                </a:tc>
                <a:extLst>
                  <a:ext uri="{0D108BD9-81ED-4DB2-BD59-A6C34878D82A}">
                    <a16:rowId xmlns:a16="http://schemas.microsoft.com/office/drawing/2014/main" val="1089645385"/>
                  </a:ext>
                </a:extLst>
              </a:tr>
              <a:tr h="1025797">
                <a:tc>
                  <a:txBody>
                    <a:bodyPr/>
                    <a:lstStyle/>
                    <a:p>
                      <a:r>
                        <a:rPr lang="es-ES" dirty="0"/>
                        <a:t>Base de datos contiene salsa</a:t>
                      </a:r>
                      <a:endParaRPr lang="es-ES" dirty="0">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FF0000"/>
                          </a:solidFill>
                        </a:rPr>
                        <a:t>No</a:t>
                      </a:r>
                      <a:endParaRPr lang="es-ES" dirty="0">
                        <a:solidFill>
                          <a:srgbClr val="FF000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FF0000"/>
                          </a:solidFill>
                        </a:rPr>
                        <a:t>No</a:t>
                      </a:r>
                      <a:endParaRPr lang="es-ES" dirty="0">
                        <a:solidFill>
                          <a:srgbClr val="FF000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FF0000"/>
                          </a:solidFill>
                        </a:rPr>
                        <a:t>No</a:t>
                      </a:r>
                      <a:endParaRPr lang="es-ES" dirty="0">
                        <a:solidFill>
                          <a:srgbClr val="FF000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FF0000"/>
                          </a:solidFill>
                        </a:rPr>
                        <a:t>No</a:t>
                      </a:r>
                      <a:endParaRPr lang="es-ES" dirty="0">
                        <a:solidFill>
                          <a:srgbClr val="FF0000"/>
                        </a:solidFill>
                        <a:latin typeface="Segoe UI" panose="020B0502040204020203" pitchFamily="34" charset="0"/>
                        <a:cs typeface="Segoe UI" panose="020B0502040204020203" pitchFamily="34" charset="0"/>
                      </a:endParaRPr>
                    </a:p>
                  </a:txBody>
                  <a:tcPr anchor="ctr"/>
                </a:tc>
                <a:tc>
                  <a:txBody>
                    <a:bodyPr/>
                    <a:lstStyle/>
                    <a:p>
                      <a:pPr algn="ctr"/>
                      <a:r>
                        <a:rPr lang="es-ES" b="1" dirty="0">
                          <a:solidFill>
                            <a:srgbClr val="00B050"/>
                          </a:solidFill>
                        </a:rPr>
                        <a:t>Si</a:t>
                      </a:r>
                      <a:endParaRPr lang="es-ES" b="1" dirty="0">
                        <a:solidFill>
                          <a:srgbClr val="00B050"/>
                        </a:solidFill>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2736144551"/>
                  </a:ext>
                </a:extLst>
              </a:tr>
              <a:tr h="552352">
                <a:tc>
                  <a:txBody>
                    <a:bodyPr/>
                    <a:lstStyle/>
                    <a:p>
                      <a:r>
                        <a:rPr lang="es-ES" dirty="0"/>
                        <a:t>Deep </a:t>
                      </a:r>
                      <a:r>
                        <a:rPr lang="es-ES" dirty="0" err="1"/>
                        <a:t>Learning</a:t>
                      </a:r>
                      <a:endParaRPr lang="es-ES" dirty="0">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00B050"/>
                          </a:solidFill>
                        </a:rPr>
                        <a:t>Si</a:t>
                      </a:r>
                      <a:endParaRPr lang="es-ES" dirty="0">
                        <a:solidFill>
                          <a:srgbClr val="00B05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00B050"/>
                          </a:solidFill>
                        </a:rPr>
                        <a:t>Si</a:t>
                      </a:r>
                      <a:endParaRPr lang="es-ES" dirty="0">
                        <a:solidFill>
                          <a:srgbClr val="00B05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00B050"/>
                          </a:solidFill>
                        </a:rPr>
                        <a:t>Si</a:t>
                      </a:r>
                      <a:endParaRPr lang="es-ES" dirty="0">
                        <a:solidFill>
                          <a:srgbClr val="00B05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FF0000"/>
                          </a:solidFill>
                        </a:rPr>
                        <a:t>No</a:t>
                      </a:r>
                      <a:endParaRPr lang="es-ES" dirty="0">
                        <a:solidFill>
                          <a:srgbClr val="FF0000"/>
                        </a:solidFill>
                        <a:latin typeface="Segoe UI" panose="020B0502040204020203" pitchFamily="34" charset="0"/>
                        <a:cs typeface="Segoe UI" panose="020B0502040204020203" pitchFamily="34" charset="0"/>
                      </a:endParaRPr>
                    </a:p>
                  </a:txBody>
                  <a:tcPr anchor="ctr"/>
                </a:tc>
                <a:tc>
                  <a:txBody>
                    <a:bodyPr/>
                    <a:lstStyle/>
                    <a:p>
                      <a:pPr algn="ctr"/>
                      <a:r>
                        <a:rPr lang="es-ES" b="1" dirty="0">
                          <a:solidFill>
                            <a:srgbClr val="00B050"/>
                          </a:solidFill>
                        </a:rPr>
                        <a:t>Si</a:t>
                      </a:r>
                      <a:endParaRPr lang="es-ES" b="1" dirty="0">
                        <a:solidFill>
                          <a:srgbClr val="00B050"/>
                        </a:solidFill>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909435376"/>
                  </a:ext>
                </a:extLst>
              </a:tr>
              <a:tr h="1262520">
                <a:tc>
                  <a:txBody>
                    <a:bodyPr/>
                    <a:lstStyle/>
                    <a:p>
                      <a:r>
                        <a:rPr lang="es-ES" dirty="0"/>
                        <a:t>Base de datos contiene diferentes géneros</a:t>
                      </a:r>
                      <a:endParaRPr lang="es-ES" dirty="0">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00B050"/>
                          </a:solidFill>
                        </a:rPr>
                        <a:t>Si</a:t>
                      </a:r>
                      <a:endParaRPr lang="es-ES" dirty="0">
                        <a:solidFill>
                          <a:srgbClr val="00B05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00B050"/>
                          </a:solidFill>
                        </a:rPr>
                        <a:t>Si</a:t>
                      </a:r>
                      <a:endParaRPr lang="es-ES" dirty="0">
                        <a:solidFill>
                          <a:srgbClr val="00B05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00B050"/>
                          </a:solidFill>
                        </a:rPr>
                        <a:t>Si</a:t>
                      </a:r>
                      <a:endParaRPr lang="es-ES" dirty="0">
                        <a:solidFill>
                          <a:srgbClr val="00B05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00B050"/>
                          </a:solidFill>
                        </a:rPr>
                        <a:t>Si</a:t>
                      </a:r>
                      <a:endParaRPr lang="es-ES" dirty="0">
                        <a:solidFill>
                          <a:srgbClr val="00B050"/>
                        </a:solidFill>
                        <a:latin typeface="Segoe UI" panose="020B0502040204020203" pitchFamily="34" charset="0"/>
                        <a:cs typeface="Segoe UI" panose="020B0502040204020203" pitchFamily="34" charset="0"/>
                      </a:endParaRPr>
                    </a:p>
                  </a:txBody>
                  <a:tcPr anchor="ctr"/>
                </a:tc>
                <a:tc>
                  <a:txBody>
                    <a:bodyPr/>
                    <a:lstStyle/>
                    <a:p>
                      <a:pPr algn="ctr"/>
                      <a:r>
                        <a:rPr lang="es-ES" b="1" dirty="0">
                          <a:solidFill>
                            <a:srgbClr val="FF0000"/>
                          </a:solidFill>
                        </a:rPr>
                        <a:t>No</a:t>
                      </a:r>
                      <a:endParaRPr lang="es-ES" b="1" dirty="0">
                        <a:solidFill>
                          <a:srgbClr val="FF0000"/>
                        </a:solidFill>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2258798608"/>
                  </a:ext>
                </a:extLst>
              </a:tr>
              <a:tr h="789075">
                <a:tc>
                  <a:txBody>
                    <a:bodyPr/>
                    <a:lstStyle/>
                    <a:p>
                      <a:r>
                        <a:rPr lang="es-ES" dirty="0"/>
                        <a:t>Detecta </a:t>
                      </a:r>
                      <a:r>
                        <a:rPr lang="es-ES" dirty="0" err="1"/>
                        <a:t>Beats</a:t>
                      </a:r>
                      <a:r>
                        <a:rPr lang="es-ES" dirty="0"/>
                        <a:t> y/o </a:t>
                      </a:r>
                      <a:r>
                        <a:rPr lang="es-ES" dirty="0" err="1"/>
                        <a:t>Downbeats</a:t>
                      </a:r>
                      <a:endParaRPr lang="es-ES" dirty="0">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00B050"/>
                          </a:solidFill>
                        </a:rPr>
                        <a:t>Si</a:t>
                      </a:r>
                      <a:endParaRPr lang="es-ES" dirty="0">
                        <a:solidFill>
                          <a:srgbClr val="00B05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00B050"/>
                          </a:solidFill>
                        </a:rPr>
                        <a:t>Si</a:t>
                      </a:r>
                      <a:endParaRPr lang="es-ES" dirty="0">
                        <a:solidFill>
                          <a:srgbClr val="00B05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FF0000"/>
                          </a:solidFill>
                        </a:rPr>
                        <a:t>No</a:t>
                      </a:r>
                      <a:endParaRPr lang="es-ES" dirty="0">
                        <a:solidFill>
                          <a:srgbClr val="FF0000"/>
                        </a:solidFill>
                        <a:latin typeface="Segoe UI" panose="020B0502040204020203" pitchFamily="34" charset="0"/>
                        <a:cs typeface="Segoe UI" panose="020B0502040204020203" pitchFamily="34" charset="0"/>
                      </a:endParaRPr>
                    </a:p>
                  </a:txBody>
                  <a:tcPr anchor="ctr"/>
                </a:tc>
                <a:tc>
                  <a:txBody>
                    <a:bodyPr/>
                    <a:lstStyle/>
                    <a:p>
                      <a:pPr algn="ctr"/>
                      <a:r>
                        <a:rPr lang="es-ES" dirty="0">
                          <a:solidFill>
                            <a:srgbClr val="00B050"/>
                          </a:solidFill>
                        </a:rPr>
                        <a:t>Si</a:t>
                      </a:r>
                      <a:endParaRPr lang="es-ES" dirty="0">
                        <a:solidFill>
                          <a:srgbClr val="00B050"/>
                        </a:solidFill>
                        <a:latin typeface="Segoe UI" panose="020B0502040204020203" pitchFamily="34" charset="0"/>
                        <a:cs typeface="Segoe UI" panose="020B0502040204020203" pitchFamily="34" charset="0"/>
                      </a:endParaRPr>
                    </a:p>
                  </a:txBody>
                  <a:tcPr anchor="ctr"/>
                </a:tc>
                <a:tc>
                  <a:txBody>
                    <a:bodyPr/>
                    <a:lstStyle/>
                    <a:p>
                      <a:pPr algn="ctr"/>
                      <a:r>
                        <a:rPr lang="es-ES" b="1" dirty="0">
                          <a:solidFill>
                            <a:srgbClr val="00B050"/>
                          </a:solidFill>
                        </a:rPr>
                        <a:t>Si</a:t>
                      </a:r>
                      <a:endParaRPr lang="es-ES" b="1" dirty="0">
                        <a:solidFill>
                          <a:srgbClr val="00B050"/>
                        </a:solidFill>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504466124"/>
                  </a:ext>
                </a:extLst>
              </a:tr>
            </a:tbl>
          </a:graphicData>
        </a:graphic>
      </p:graphicFrame>
      <p:sp>
        <p:nvSpPr>
          <p:cNvPr id="7" name="Título 1">
            <a:extLst>
              <a:ext uri="{FF2B5EF4-FFF2-40B4-BE49-F238E27FC236}">
                <a16:creationId xmlns:a16="http://schemas.microsoft.com/office/drawing/2014/main" id="{8E17C488-8C35-479A-9704-85DA29AA61B5}"/>
              </a:ext>
            </a:extLst>
          </p:cNvPr>
          <p:cNvSpPr>
            <a:spLocks noGrp="1"/>
          </p:cNvSpPr>
          <p:nvPr>
            <p:ph type="title"/>
          </p:nvPr>
        </p:nvSpPr>
        <p:spPr>
          <a:xfrm>
            <a:off x="1506093" y="417720"/>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ESTADO DEL ARTE </a:t>
            </a:r>
          </a:p>
        </p:txBody>
      </p:sp>
      <p:sp>
        <p:nvSpPr>
          <p:cNvPr id="2" name="Rectángulo 1">
            <a:extLst>
              <a:ext uri="{FF2B5EF4-FFF2-40B4-BE49-F238E27FC236}">
                <a16:creationId xmlns:a16="http://schemas.microsoft.com/office/drawing/2014/main" id="{DF5854DA-A247-4C04-9170-F5885DFF1540}"/>
              </a:ext>
            </a:extLst>
          </p:cNvPr>
          <p:cNvSpPr/>
          <p:nvPr/>
        </p:nvSpPr>
        <p:spPr>
          <a:xfrm>
            <a:off x="7204234" y="1308333"/>
            <a:ext cx="1476000" cy="518454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94245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Marcador de contenido 2"/>
          <p:cNvSpPr>
            <a:spLocks noGrp="1"/>
          </p:cNvSpPr>
          <p:nvPr>
            <p:ph idx="1"/>
          </p:nvPr>
        </p:nvSpPr>
        <p:spPr>
          <a:xfrm>
            <a:off x="251520" y="1484784"/>
            <a:ext cx="8640960" cy="4320480"/>
          </a:xfrm>
        </p:spPr>
        <p:txBody>
          <a:bodyPr/>
          <a:lstStyle/>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Motivación y antecedentes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Descripción del problema</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Objetivo general y específicos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Marco teórico y Estado del arte</a:t>
            </a:r>
          </a:p>
          <a:p>
            <a:pPr marL="363538" indent="-363538" eaLnBrk="1" hangingPunct="1">
              <a:spcBef>
                <a:spcPts val="600"/>
              </a:spcBef>
              <a:spcAft>
                <a:spcPts val="600"/>
              </a:spcAft>
              <a:buSzPct val="60000"/>
              <a:buFont typeface="+mj-lt"/>
              <a:buAutoNum type="arabicPeriod"/>
            </a:pPr>
            <a:r>
              <a:rPr lang="es-ES" sz="2600" b="1" dirty="0">
                <a:latin typeface="Segoe UI" panose="020B0502040204020203" pitchFamily="34" charset="0"/>
                <a:ea typeface="Segoe UI" panose="020B0502040204020203" pitchFamily="34" charset="0"/>
                <a:cs typeface="Segoe UI" panose="020B0502040204020203" pitchFamily="34" charset="0"/>
              </a:rPr>
              <a:t>Metodología</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Desarrollo del proyecto</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cs typeface="Segoe UI" panose="020B0502040204020203" pitchFamily="34" charset="0"/>
              </a:rPr>
              <a:t>Conclusiones</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Trabajo futuro</a:t>
            </a:r>
          </a:p>
          <a:p>
            <a:pPr marL="363538" indent="-363538" eaLnBrk="1" hangingPunct="1">
              <a:lnSpc>
                <a:spcPts val="3000"/>
              </a:lnSpc>
              <a:spcBef>
                <a:spcPts val="600"/>
              </a:spcBef>
              <a:spcAft>
                <a:spcPts val="600"/>
              </a:spcAft>
              <a:buSzPct val="60000"/>
              <a:buFont typeface="Wingdings" panose="05000000000000000000" pitchFamily="2" charset="2"/>
              <a:buChar char="§"/>
            </a:pPr>
            <a:endParaRPr lang="es-ES" sz="2700" dirty="0">
              <a:latin typeface="Segoe UI" panose="020B0502040204020203" pitchFamily="34" charset="0"/>
              <a:ea typeface="Segoe UI" panose="020B0502040204020203" pitchFamily="34" charset="0"/>
              <a:cs typeface="Segoe UI" panose="020B0502040204020203" pitchFamily="34" charset="0"/>
            </a:endParaRPr>
          </a:p>
        </p:txBody>
      </p:sp>
      <p:sp>
        <p:nvSpPr>
          <p:cNvPr id="9219" name="Título 1"/>
          <p:cNvSpPr>
            <a:spLocks noGrp="1"/>
          </p:cNvSpPr>
          <p:nvPr>
            <p:ph type="title"/>
          </p:nvPr>
        </p:nvSpPr>
        <p:spPr>
          <a:xfrm>
            <a:off x="251520" y="188640"/>
            <a:ext cx="8604001" cy="561975"/>
          </a:xfrm>
        </p:spPr>
        <p:txBody>
          <a:bodyPr/>
          <a:lstStyle/>
          <a:p>
            <a:pPr eaLnBrk="1" hangingPunct="1"/>
            <a:r>
              <a:rPr lang="es-ES" dirty="0">
                <a:latin typeface="Segoe UI" panose="020B0502040204020203" pitchFamily="34" charset="0"/>
                <a:ea typeface="Segoe UI" panose="020B0502040204020203" pitchFamily="34" charset="0"/>
                <a:cs typeface="Segoe UI" panose="020B0502040204020203" pitchFamily="34" charset="0"/>
              </a:rPr>
              <a:t>Contenido</a:t>
            </a:r>
          </a:p>
        </p:txBody>
      </p:sp>
      <p:sp>
        <p:nvSpPr>
          <p:cNvPr id="2" name="1 Marcador de número de diapositiva"/>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576AC30-0598-42BF-924C-FC7363718E20}" type="slidenum">
              <a:rPr kumimoji="0" lang="es-ES" sz="1200" b="0" i="0" u="none" strike="noStrike" kern="1200" cap="none" spc="0" normalizeH="0" baseline="0" noProof="0" smtClean="0">
                <a:ln>
                  <a:noFill/>
                </a:ln>
                <a:solidFill>
                  <a:srgbClr val="898989"/>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s-ES" sz="1200" b="0" i="0" u="none" strike="noStrike" kern="1200" cap="none" spc="0" normalizeH="0" baseline="0" noProof="0">
              <a:ln>
                <a:noFill/>
              </a:ln>
              <a:solidFill>
                <a:srgbClr val="898989"/>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2713216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Marcador de contenido 2"/>
          <p:cNvSpPr>
            <a:spLocks noGrp="1"/>
          </p:cNvSpPr>
          <p:nvPr>
            <p:ph idx="1"/>
          </p:nvPr>
        </p:nvSpPr>
        <p:spPr>
          <a:xfrm>
            <a:off x="251520" y="1484784"/>
            <a:ext cx="8640960" cy="4320480"/>
          </a:xfrm>
        </p:spPr>
        <p:txBody>
          <a:bodyPr/>
          <a:lstStyle/>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Motivación y antecedentes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Descripción del problema</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Objetivo general y específicos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Marco teórico y Estado del arte</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Metodología</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Desarrollo del proyecto</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cs typeface="Segoe UI" panose="020B0502040204020203" pitchFamily="34" charset="0"/>
              </a:rPr>
              <a:t>Conclusiones</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Trabajo futuro</a:t>
            </a:r>
          </a:p>
          <a:p>
            <a:pPr marL="363538" indent="-363538" eaLnBrk="1" hangingPunct="1">
              <a:lnSpc>
                <a:spcPts val="3000"/>
              </a:lnSpc>
              <a:spcBef>
                <a:spcPts val="600"/>
              </a:spcBef>
              <a:spcAft>
                <a:spcPts val="600"/>
              </a:spcAft>
              <a:buSzPct val="60000"/>
              <a:buFont typeface="Wingdings" panose="05000000000000000000" pitchFamily="2" charset="2"/>
              <a:buChar char="§"/>
            </a:pPr>
            <a:endParaRPr lang="es-ES" sz="2700" dirty="0">
              <a:latin typeface="Segoe UI" panose="020B0502040204020203" pitchFamily="34" charset="0"/>
              <a:ea typeface="Segoe UI" panose="020B0502040204020203" pitchFamily="34" charset="0"/>
              <a:cs typeface="Segoe UI" panose="020B0502040204020203" pitchFamily="34" charset="0"/>
            </a:endParaRPr>
          </a:p>
        </p:txBody>
      </p:sp>
      <p:sp>
        <p:nvSpPr>
          <p:cNvPr id="9219" name="Título 1"/>
          <p:cNvSpPr>
            <a:spLocks noGrp="1"/>
          </p:cNvSpPr>
          <p:nvPr>
            <p:ph type="title"/>
          </p:nvPr>
        </p:nvSpPr>
        <p:spPr>
          <a:xfrm>
            <a:off x="251520" y="188640"/>
            <a:ext cx="8604001" cy="561975"/>
          </a:xfrm>
        </p:spPr>
        <p:txBody>
          <a:bodyPr/>
          <a:lstStyle/>
          <a:p>
            <a:pPr eaLnBrk="1" hangingPunct="1"/>
            <a:r>
              <a:rPr lang="es-ES" dirty="0">
                <a:latin typeface="Segoe UI" panose="020B0502040204020203" pitchFamily="34" charset="0"/>
                <a:ea typeface="Segoe UI" panose="020B0502040204020203" pitchFamily="34" charset="0"/>
                <a:cs typeface="Segoe UI" panose="020B0502040204020203" pitchFamily="34" charset="0"/>
              </a:rPr>
              <a:t>Contenido</a:t>
            </a:r>
          </a:p>
        </p:txBody>
      </p:sp>
      <p:sp>
        <p:nvSpPr>
          <p:cNvPr id="2" name="1 Marcador de número de diapositiva"/>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576AC30-0598-42BF-924C-FC7363718E20}" type="slidenum">
              <a:rPr kumimoji="0" lang="es-ES" sz="1200" b="0" i="0" u="none" strike="noStrike" kern="1200" cap="none" spc="0" normalizeH="0" baseline="0" noProof="0" smtClean="0">
                <a:ln>
                  <a:noFill/>
                </a:ln>
                <a:solidFill>
                  <a:srgbClr val="898989"/>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s-ES" sz="1200" b="0" i="0" u="none" strike="noStrike" kern="1200" cap="none" spc="0" normalizeH="0" baseline="0" noProof="0">
              <a:ln>
                <a:noFill/>
              </a:ln>
              <a:solidFill>
                <a:srgbClr val="898989"/>
              </a:solidFill>
              <a:effectLst/>
              <a:uLnTx/>
              <a:uFillTx/>
              <a:latin typeface="Calibri" pitchFamily="34" charset="0"/>
              <a:ea typeface="MS PGothic" pitchFamily="34" charset="-128"/>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4651713-FD74-4CE7-A5C6-E0B8D6B74A4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F83E49-20BB-4973-A75D-96C02DA8620C}" type="slidenum">
              <a:rPr kumimoji="0" lang="en-U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itchFamily="34" charset="0"/>
              <a:ea typeface="MS PGothic" pitchFamily="34" charset="-128"/>
              <a:cs typeface="+mn-cs"/>
            </a:endParaRPr>
          </a:p>
        </p:txBody>
      </p:sp>
      <p:sp>
        <p:nvSpPr>
          <p:cNvPr id="9" name="Título 1">
            <a:extLst>
              <a:ext uri="{FF2B5EF4-FFF2-40B4-BE49-F238E27FC236}">
                <a16:creationId xmlns:a16="http://schemas.microsoft.com/office/drawing/2014/main" id="{3093D031-ACF0-4F9E-B195-8903E89AEC07}"/>
              </a:ext>
            </a:extLst>
          </p:cNvPr>
          <p:cNvSpPr>
            <a:spLocks noGrp="1"/>
          </p:cNvSpPr>
          <p:nvPr>
            <p:ph type="title"/>
          </p:nvPr>
        </p:nvSpPr>
        <p:spPr>
          <a:xfrm>
            <a:off x="1506093" y="417720"/>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METODOLOGÍA </a:t>
            </a:r>
          </a:p>
        </p:txBody>
      </p:sp>
      <p:sp>
        <p:nvSpPr>
          <p:cNvPr id="2" name="Rectángulo 1">
            <a:extLst>
              <a:ext uri="{FF2B5EF4-FFF2-40B4-BE49-F238E27FC236}">
                <a16:creationId xmlns:a16="http://schemas.microsoft.com/office/drawing/2014/main" id="{BB637FD0-0EDD-4CC4-A06B-7999ABE0216E}"/>
              </a:ext>
            </a:extLst>
          </p:cNvPr>
          <p:cNvSpPr/>
          <p:nvPr/>
        </p:nvSpPr>
        <p:spPr>
          <a:xfrm>
            <a:off x="629587" y="1877071"/>
            <a:ext cx="2038662" cy="881120"/>
          </a:xfrm>
          <a:prstGeom prst="rect">
            <a:avLst/>
          </a:prstGeom>
          <a:solidFill>
            <a:schemeClr val="tx2">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Elicitación de requerimientos</a:t>
            </a:r>
          </a:p>
        </p:txBody>
      </p:sp>
      <p:sp>
        <p:nvSpPr>
          <p:cNvPr id="10" name="Rectángulo 9">
            <a:extLst>
              <a:ext uri="{FF2B5EF4-FFF2-40B4-BE49-F238E27FC236}">
                <a16:creationId xmlns:a16="http://schemas.microsoft.com/office/drawing/2014/main" id="{D043CA6C-25B9-4DA2-902C-434304862292}"/>
              </a:ext>
            </a:extLst>
          </p:cNvPr>
          <p:cNvSpPr/>
          <p:nvPr/>
        </p:nvSpPr>
        <p:spPr>
          <a:xfrm>
            <a:off x="3501452" y="1877071"/>
            <a:ext cx="2038662" cy="881120"/>
          </a:xfrm>
          <a:prstGeom prst="rect">
            <a:avLst/>
          </a:prstGeom>
          <a:solidFill>
            <a:schemeClr val="tx2">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Selección y procesado de las canciones</a:t>
            </a:r>
          </a:p>
        </p:txBody>
      </p:sp>
      <p:sp>
        <p:nvSpPr>
          <p:cNvPr id="11" name="Rectángulo 10">
            <a:extLst>
              <a:ext uri="{FF2B5EF4-FFF2-40B4-BE49-F238E27FC236}">
                <a16:creationId xmlns:a16="http://schemas.microsoft.com/office/drawing/2014/main" id="{F58CCF75-28E3-4229-9A36-21B45E8D8CF1}"/>
              </a:ext>
            </a:extLst>
          </p:cNvPr>
          <p:cNvSpPr/>
          <p:nvPr/>
        </p:nvSpPr>
        <p:spPr>
          <a:xfrm>
            <a:off x="6373318" y="1877071"/>
            <a:ext cx="2038662" cy="881120"/>
          </a:xfrm>
          <a:prstGeom prst="rect">
            <a:avLst/>
          </a:prstGeom>
          <a:solidFill>
            <a:schemeClr val="tx2">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Diseño y despliegue de la base de datos</a:t>
            </a:r>
          </a:p>
        </p:txBody>
      </p:sp>
      <p:sp>
        <p:nvSpPr>
          <p:cNvPr id="12" name="Rectángulo 11">
            <a:extLst>
              <a:ext uri="{FF2B5EF4-FFF2-40B4-BE49-F238E27FC236}">
                <a16:creationId xmlns:a16="http://schemas.microsoft.com/office/drawing/2014/main" id="{9D68633A-67CA-43DE-8126-8A192958DE44}"/>
              </a:ext>
            </a:extLst>
          </p:cNvPr>
          <p:cNvSpPr/>
          <p:nvPr/>
        </p:nvSpPr>
        <p:spPr>
          <a:xfrm>
            <a:off x="629587" y="3429000"/>
            <a:ext cx="2038662" cy="881120"/>
          </a:xfrm>
          <a:prstGeom prst="rect">
            <a:avLst/>
          </a:prstGeom>
          <a:solidFill>
            <a:schemeClr val="accent6">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Limpieza de los datos</a:t>
            </a:r>
          </a:p>
        </p:txBody>
      </p:sp>
      <p:sp>
        <p:nvSpPr>
          <p:cNvPr id="13" name="Rectángulo 12">
            <a:extLst>
              <a:ext uri="{FF2B5EF4-FFF2-40B4-BE49-F238E27FC236}">
                <a16:creationId xmlns:a16="http://schemas.microsoft.com/office/drawing/2014/main" id="{23292299-4DAF-44F1-9CB7-71BD995A1843}"/>
              </a:ext>
            </a:extLst>
          </p:cNvPr>
          <p:cNvSpPr/>
          <p:nvPr/>
        </p:nvSpPr>
        <p:spPr>
          <a:xfrm>
            <a:off x="3501452" y="3429000"/>
            <a:ext cx="2038662" cy="881120"/>
          </a:xfrm>
          <a:prstGeom prst="rect">
            <a:avLst/>
          </a:prstGeom>
          <a:solidFill>
            <a:schemeClr val="accent2">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Sesiones de </a:t>
            </a:r>
            <a:r>
              <a:rPr lang="es-ES" dirty="0" err="1">
                <a:solidFill>
                  <a:schemeClr val="tx1"/>
                </a:solidFill>
              </a:rPr>
              <a:t>tagathon</a:t>
            </a:r>
            <a:endParaRPr lang="es-ES" dirty="0">
              <a:solidFill>
                <a:schemeClr val="tx1"/>
              </a:solidFill>
            </a:endParaRPr>
          </a:p>
        </p:txBody>
      </p:sp>
      <p:sp>
        <p:nvSpPr>
          <p:cNvPr id="14" name="Rectángulo 13">
            <a:extLst>
              <a:ext uri="{FF2B5EF4-FFF2-40B4-BE49-F238E27FC236}">
                <a16:creationId xmlns:a16="http://schemas.microsoft.com/office/drawing/2014/main" id="{BB138CD5-986F-4D70-A027-25BB705D1350}"/>
              </a:ext>
            </a:extLst>
          </p:cNvPr>
          <p:cNvSpPr/>
          <p:nvPr/>
        </p:nvSpPr>
        <p:spPr>
          <a:xfrm>
            <a:off x="6373318" y="3429000"/>
            <a:ext cx="2038662" cy="881120"/>
          </a:xfrm>
          <a:prstGeom prst="rect">
            <a:avLst/>
          </a:prstGeom>
          <a:solidFill>
            <a:schemeClr val="tx2">
              <a:lumMod val="20000"/>
              <a:lumOff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Desarrollo y despliegue del software</a:t>
            </a:r>
          </a:p>
        </p:txBody>
      </p:sp>
      <p:sp>
        <p:nvSpPr>
          <p:cNvPr id="15" name="Rectángulo 14">
            <a:extLst>
              <a:ext uri="{FF2B5EF4-FFF2-40B4-BE49-F238E27FC236}">
                <a16:creationId xmlns:a16="http://schemas.microsoft.com/office/drawing/2014/main" id="{0687D1E4-69B2-454A-9416-E81704B9A61A}"/>
              </a:ext>
            </a:extLst>
          </p:cNvPr>
          <p:cNvSpPr/>
          <p:nvPr/>
        </p:nvSpPr>
        <p:spPr>
          <a:xfrm>
            <a:off x="629587" y="4980929"/>
            <a:ext cx="2038662" cy="881120"/>
          </a:xfrm>
          <a:prstGeom prst="rect">
            <a:avLst/>
          </a:prstGeom>
          <a:solidFill>
            <a:schemeClr val="accent6">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Creación de los datos de entrada</a:t>
            </a:r>
          </a:p>
        </p:txBody>
      </p:sp>
      <p:sp>
        <p:nvSpPr>
          <p:cNvPr id="16" name="Rectángulo 15">
            <a:extLst>
              <a:ext uri="{FF2B5EF4-FFF2-40B4-BE49-F238E27FC236}">
                <a16:creationId xmlns:a16="http://schemas.microsoft.com/office/drawing/2014/main" id="{9273C864-0DCC-4F55-B3CB-D9F30C59C922}"/>
              </a:ext>
            </a:extLst>
          </p:cNvPr>
          <p:cNvSpPr/>
          <p:nvPr/>
        </p:nvSpPr>
        <p:spPr>
          <a:xfrm>
            <a:off x="3501452" y="4980929"/>
            <a:ext cx="2038662" cy="881120"/>
          </a:xfrm>
          <a:prstGeom prst="rect">
            <a:avLst/>
          </a:prstGeom>
          <a:solidFill>
            <a:schemeClr val="accent6">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Modelado</a:t>
            </a:r>
          </a:p>
        </p:txBody>
      </p:sp>
      <p:sp>
        <p:nvSpPr>
          <p:cNvPr id="17" name="Rectángulo 16">
            <a:extLst>
              <a:ext uri="{FF2B5EF4-FFF2-40B4-BE49-F238E27FC236}">
                <a16:creationId xmlns:a16="http://schemas.microsoft.com/office/drawing/2014/main" id="{A9A604F5-7BE5-4353-9CF7-99351BBA013E}"/>
              </a:ext>
            </a:extLst>
          </p:cNvPr>
          <p:cNvSpPr/>
          <p:nvPr/>
        </p:nvSpPr>
        <p:spPr>
          <a:xfrm>
            <a:off x="6373318" y="4980929"/>
            <a:ext cx="2038662" cy="881120"/>
          </a:xfrm>
          <a:prstGeom prst="rect">
            <a:avLst/>
          </a:prstGeom>
          <a:solidFill>
            <a:schemeClr val="accent6">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Evaluación</a:t>
            </a:r>
          </a:p>
        </p:txBody>
      </p:sp>
      <p:sp>
        <p:nvSpPr>
          <p:cNvPr id="5" name="Flecha: a la derecha 4">
            <a:extLst>
              <a:ext uri="{FF2B5EF4-FFF2-40B4-BE49-F238E27FC236}">
                <a16:creationId xmlns:a16="http://schemas.microsoft.com/office/drawing/2014/main" id="{E56704E1-F9AB-4431-AB66-F7CB567FA19E}"/>
              </a:ext>
            </a:extLst>
          </p:cNvPr>
          <p:cNvSpPr/>
          <p:nvPr/>
        </p:nvSpPr>
        <p:spPr>
          <a:xfrm>
            <a:off x="2983043" y="2248525"/>
            <a:ext cx="254832" cy="194872"/>
          </a:xfrm>
          <a:prstGeom prst="rightArrow">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8" name="Flecha: a la derecha 17">
            <a:extLst>
              <a:ext uri="{FF2B5EF4-FFF2-40B4-BE49-F238E27FC236}">
                <a16:creationId xmlns:a16="http://schemas.microsoft.com/office/drawing/2014/main" id="{96AF73CE-8BA3-45B7-8A86-16C5FC4CE418}"/>
              </a:ext>
            </a:extLst>
          </p:cNvPr>
          <p:cNvSpPr/>
          <p:nvPr/>
        </p:nvSpPr>
        <p:spPr>
          <a:xfrm>
            <a:off x="5803691" y="2248525"/>
            <a:ext cx="254832" cy="194872"/>
          </a:xfrm>
          <a:prstGeom prst="rightArrow">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9" name="Flecha: a la derecha 18">
            <a:extLst>
              <a:ext uri="{FF2B5EF4-FFF2-40B4-BE49-F238E27FC236}">
                <a16:creationId xmlns:a16="http://schemas.microsoft.com/office/drawing/2014/main" id="{E3ED6EB8-2E9D-49FE-965A-106418CFC1F9}"/>
              </a:ext>
            </a:extLst>
          </p:cNvPr>
          <p:cNvSpPr/>
          <p:nvPr/>
        </p:nvSpPr>
        <p:spPr>
          <a:xfrm rot="10960197">
            <a:off x="2983043" y="3771444"/>
            <a:ext cx="254832" cy="194872"/>
          </a:xfrm>
          <a:prstGeom prst="rightArrow">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0" name="Flecha: a la derecha 19">
            <a:extLst>
              <a:ext uri="{FF2B5EF4-FFF2-40B4-BE49-F238E27FC236}">
                <a16:creationId xmlns:a16="http://schemas.microsoft.com/office/drawing/2014/main" id="{25A16BB1-10F9-474F-9AF5-F5577B337D90}"/>
              </a:ext>
            </a:extLst>
          </p:cNvPr>
          <p:cNvSpPr/>
          <p:nvPr/>
        </p:nvSpPr>
        <p:spPr>
          <a:xfrm rot="10800000">
            <a:off x="5803691" y="3771444"/>
            <a:ext cx="254832" cy="194872"/>
          </a:xfrm>
          <a:prstGeom prst="rightArrow">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1" name="Flecha: a la derecha 20">
            <a:extLst>
              <a:ext uri="{FF2B5EF4-FFF2-40B4-BE49-F238E27FC236}">
                <a16:creationId xmlns:a16="http://schemas.microsoft.com/office/drawing/2014/main" id="{AB71229E-8C73-46FB-8F5A-A37031435CF1}"/>
              </a:ext>
            </a:extLst>
          </p:cNvPr>
          <p:cNvSpPr/>
          <p:nvPr/>
        </p:nvSpPr>
        <p:spPr>
          <a:xfrm>
            <a:off x="2983043" y="5294363"/>
            <a:ext cx="254832" cy="194872"/>
          </a:xfrm>
          <a:prstGeom prst="rightArrow">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2" name="Flecha: a la derecha 21">
            <a:extLst>
              <a:ext uri="{FF2B5EF4-FFF2-40B4-BE49-F238E27FC236}">
                <a16:creationId xmlns:a16="http://schemas.microsoft.com/office/drawing/2014/main" id="{7465D3F5-D950-44A1-A36F-83B06D4DC875}"/>
              </a:ext>
            </a:extLst>
          </p:cNvPr>
          <p:cNvSpPr/>
          <p:nvPr/>
        </p:nvSpPr>
        <p:spPr>
          <a:xfrm>
            <a:off x="5803691" y="5294363"/>
            <a:ext cx="254832" cy="194872"/>
          </a:xfrm>
          <a:prstGeom prst="rightArrow">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3" name="Flecha: a la derecha 22">
            <a:extLst>
              <a:ext uri="{FF2B5EF4-FFF2-40B4-BE49-F238E27FC236}">
                <a16:creationId xmlns:a16="http://schemas.microsoft.com/office/drawing/2014/main" id="{44A957DA-D3E0-4119-B431-1CD0895D8D88}"/>
              </a:ext>
            </a:extLst>
          </p:cNvPr>
          <p:cNvSpPr/>
          <p:nvPr/>
        </p:nvSpPr>
        <p:spPr>
          <a:xfrm rot="5400000">
            <a:off x="7265233" y="2996159"/>
            <a:ext cx="254832" cy="194872"/>
          </a:xfrm>
          <a:prstGeom prst="rightArrow">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4" name="Flecha: a la derecha 23">
            <a:extLst>
              <a:ext uri="{FF2B5EF4-FFF2-40B4-BE49-F238E27FC236}">
                <a16:creationId xmlns:a16="http://schemas.microsoft.com/office/drawing/2014/main" id="{FC78E68E-18EF-4550-A592-BB3F2460C312}"/>
              </a:ext>
            </a:extLst>
          </p:cNvPr>
          <p:cNvSpPr/>
          <p:nvPr/>
        </p:nvSpPr>
        <p:spPr>
          <a:xfrm rot="5400000">
            <a:off x="1521502" y="4548088"/>
            <a:ext cx="254832" cy="194872"/>
          </a:xfrm>
          <a:prstGeom prst="rightArrow">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164045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9" grpId="0" animBg="1"/>
      <p:bldP spid="20" grpId="0" animBg="1"/>
      <p:bldP spid="21" grpId="0" animBg="1"/>
      <p:bldP spid="22"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Marcador de contenido 2"/>
          <p:cNvSpPr>
            <a:spLocks noGrp="1"/>
          </p:cNvSpPr>
          <p:nvPr>
            <p:ph idx="1"/>
          </p:nvPr>
        </p:nvSpPr>
        <p:spPr>
          <a:xfrm>
            <a:off x="251520" y="1484784"/>
            <a:ext cx="8640960" cy="4320480"/>
          </a:xfrm>
        </p:spPr>
        <p:txBody>
          <a:bodyPr/>
          <a:lstStyle/>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Motivación y antecedentes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Descripción del problema</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Objetivo general y específicos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Marco teórico y Estado del arte</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Metodología</a:t>
            </a:r>
          </a:p>
          <a:p>
            <a:pPr eaLnBrk="1" hangingPunct="1">
              <a:spcBef>
                <a:spcPts val="600"/>
              </a:spcBef>
              <a:spcAft>
                <a:spcPts val="600"/>
              </a:spcAft>
              <a:buSzPct val="60000"/>
              <a:buFont typeface="+mj-lt"/>
              <a:buAutoNum type="arabicPeriod"/>
            </a:pPr>
            <a:r>
              <a:rPr lang="es-ES" sz="2600" b="1" dirty="0">
                <a:latin typeface="Segoe UI" panose="020B0502040204020203" pitchFamily="34" charset="0"/>
                <a:ea typeface="Segoe UI" panose="020B0502040204020203" pitchFamily="34" charset="0"/>
                <a:cs typeface="Segoe UI" panose="020B0502040204020203" pitchFamily="34" charset="0"/>
              </a:rPr>
              <a:t>Desarrollo del proyecto</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cs typeface="Segoe UI" panose="020B0502040204020203" pitchFamily="34" charset="0"/>
              </a:rPr>
              <a:t>Conclusiones</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Trabajo futuro</a:t>
            </a:r>
          </a:p>
          <a:p>
            <a:pPr marL="363538" indent="-363538" eaLnBrk="1" hangingPunct="1">
              <a:lnSpc>
                <a:spcPts val="3000"/>
              </a:lnSpc>
              <a:spcBef>
                <a:spcPts val="600"/>
              </a:spcBef>
              <a:spcAft>
                <a:spcPts val="600"/>
              </a:spcAft>
              <a:buSzPct val="60000"/>
              <a:buFont typeface="Wingdings" panose="05000000000000000000" pitchFamily="2" charset="2"/>
              <a:buChar char="§"/>
            </a:pPr>
            <a:endParaRPr lang="es-ES" sz="2700" dirty="0">
              <a:latin typeface="Segoe UI" panose="020B0502040204020203" pitchFamily="34" charset="0"/>
              <a:ea typeface="Segoe UI" panose="020B0502040204020203" pitchFamily="34" charset="0"/>
              <a:cs typeface="Segoe UI" panose="020B0502040204020203" pitchFamily="34" charset="0"/>
            </a:endParaRPr>
          </a:p>
        </p:txBody>
      </p:sp>
      <p:sp>
        <p:nvSpPr>
          <p:cNvPr id="9219" name="Título 1"/>
          <p:cNvSpPr>
            <a:spLocks noGrp="1"/>
          </p:cNvSpPr>
          <p:nvPr>
            <p:ph type="title"/>
          </p:nvPr>
        </p:nvSpPr>
        <p:spPr>
          <a:xfrm>
            <a:off x="251520" y="188640"/>
            <a:ext cx="8604001" cy="561975"/>
          </a:xfrm>
        </p:spPr>
        <p:txBody>
          <a:bodyPr/>
          <a:lstStyle/>
          <a:p>
            <a:pPr eaLnBrk="1" hangingPunct="1"/>
            <a:r>
              <a:rPr lang="es-ES" dirty="0">
                <a:latin typeface="Segoe UI" panose="020B0502040204020203" pitchFamily="34" charset="0"/>
                <a:ea typeface="Segoe UI" panose="020B0502040204020203" pitchFamily="34" charset="0"/>
                <a:cs typeface="Segoe UI" panose="020B0502040204020203" pitchFamily="34" charset="0"/>
              </a:rPr>
              <a:t>Contenido</a:t>
            </a:r>
          </a:p>
        </p:txBody>
      </p:sp>
      <p:sp>
        <p:nvSpPr>
          <p:cNvPr id="2" name="1 Marcador de número de diapositiva"/>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576AC30-0598-42BF-924C-FC7363718E20}" type="slidenum">
              <a:rPr kumimoji="0" lang="es-ES" sz="1200" b="0" i="0" u="none" strike="noStrike" kern="1200" cap="none" spc="0" normalizeH="0" baseline="0" noProof="0" smtClean="0">
                <a:ln>
                  <a:noFill/>
                </a:ln>
                <a:solidFill>
                  <a:srgbClr val="898989"/>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s-ES" sz="1200" b="0" i="0" u="none" strike="noStrike" kern="1200" cap="none" spc="0" normalizeH="0" baseline="0" noProof="0">
              <a:ln>
                <a:noFill/>
              </a:ln>
              <a:solidFill>
                <a:srgbClr val="898989"/>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399185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22</a:t>
            </a:fld>
            <a:endParaRPr lang="es-ES_tradnl"/>
          </a:p>
        </p:txBody>
      </p:sp>
      <p:sp>
        <p:nvSpPr>
          <p:cNvPr id="11" name="Título 1">
            <a:extLst>
              <a:ext uri="{FF2B5EF4-FFF2-40B4-BE49-F238E27FC236}">
                <a16:creationId xmlns:a16="http://schemas.microsoft.com/office/drawing/2014/main" id="{37268541-A296-4009-9CB5-251E854F86E6}"/>
              </a:ext>
            </a:extLst>
          </p:cNvPr>
          <p:cNvSpPr>
            <a:spLocks noGrp="1"/>
          </p:cNvSpPr>
          <p:nvPr>
            <p:ph type="title"/>
          </p:nvPr>
        </p:nvSpPr>
        <p:spPr>
          <a:xfrm>
            <a:off x="901929" y="39084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ELICITACIÓN DE REQUERIMIENTOS</a:t>
            </a:r>
          </a:p>
        </p:txBody>
      </p:sp>
      <p:graphicFrame>
        <p:nvGraphicFramePr>
          <p:cNvPr id="2" name="Diagrama 1">
            <a:extLst>
              <a:ext uri="{FF2B5EF4-FFF2-40B4-BE49-F238E27FC236}">
                <a16:creationId xmlns:a16="http://schemas.microsoft.com/office/drawing/2014/main" id="{81B6BF3E-F228-4C90-B083-6530E975A1F4}"/>
              </a:ext>
            </a:extLst>
          </p:cNvPr>
          <p:cNvGraphicFramePr/>
          <p:nvPr>
            <p:extLst>
              <p:ext uri="{D42A27DB-BD31-4B8C-83A1-F6EECF244321}">
                <p14:modId xmlns:p14="http://schemas.microsoft.com/office/powerpoint/2010/main" val="1048806731"/>
              </p:ext>
            </p:extLst>
          </p:nvPr>
        </p:nvGraphicFramePr>
        <p:xfrm>
          <a:off x="900757" y="1756068"/>
          <a:ext cx="7342485" cy="4208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289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23</a:t>
            </a:fld>
            <a:endParaRPr lang="es-ES_tradnl"/>
          </a:p>
        </p:txBody>
      </p:sp>
      <p:sp>
        <p:nvSpPr>
          <p:cNvPr id="11" name="Título 1">
            <a:extLst>
              <a:ext uri="{FF2B5EF4-FFF2-40B4-BE49-F238E27FC236}">
                <a16:creationId xmlns:a16="http://schemas.microsoft.com/office/drawing/2014/main" id="{E8B8CFB6-28C1-44AB-AB06-E14C92E9FF86}"/>
              </a:ext>
            </a:extLst>
          </p:cNvPr>
          <p:cNvSpPr>
            <a:spLocks noGrp="1"/>
          </p:cNvSpPr>
          <p:nvPr>
            <p:ph type="title"/>
          </p:nvPr>
        </p:nvSpPr>
        <p:spPr>
          <a:xfrm>
            <a:off x="1423593" y="537640"/>
            <a:ext cx="6296814" cy="1171239"/>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SELECCIÓN Y PROCESADO DE LAS CANCIONES</a:t>
            </a:r>
          </a:p>
        </p:txBody>
      </p:sp>
      <p:graphicFrame>
        <p:nvGraphicFramePr>
          <p:cNvPr id="12" name="Diagrama 11">
            <a:extLst>
              <a:ext uri="{FF2B5EF4-FFF2-40B4-BE49-F238E27FC236}">
                <a16:creationId xmlns:a16="http://schemas.microsoft.com/office/drawing/2014/main" id="{670742AB-DD3B-4C0A-A158-61A69567DC5C}"/>
              </a:ext>
            </a:extLst>
          </p:cNvPr>
          <p:cNvGraphicFramePr/>
          <p:nvPr>
            <p:extLst>
              <p:ext uri="{D42A27DB-BD31-4B8C-83A1-F6EECF244321}">
                <p14:modId xmlns:p14="http://schemas.microsoft.com/office/powerpoint/2010/main" val="4189293822"/>
              </p:ext>
            </p:extLst>
          </p:nvPr>
        </p:nvGraphicFramePr>
        <p:xfrm>
          <a:off x="461889" y="2271810"/>
          <a:ext cx="8224911" cy="4260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187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24</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3849839" y="1429780"/>
            <a:ext cx="1444322" cy="553998"/>
          </a:xfrm>
          <a:prstGeom prst="rect">
            <a:avLst/>
          </a:prstGeom>
          <a:noFill/>
        </p:spPr>
        <p:txBody>
          <a:bodyPr wrap="square" rtlCol="0">
            <a:spAutoFit/>
          </a:bodyPr>
          <a:lstStyle/>
          <a:p>
            <a:pPr lvl="0" algn="ctr" fontAlgn="base">
              <a:spcBef>
                <a:spcPct val="0"/>
              </a:spcBef>
              <a:spcAft>
                <a:spcPct val="0"/>
              </a:spcAft>
            </a:pPr>
            <a:r>
              <a:rPr lang="es-ES" sz="3000" dirty="0">
                <a:solidFill>
                  <a:prstClr val="black"/>
                </a:solidFill>
                <a:latin typeface="Segoe UI" panose="020B0502040204020203" pitchFamily="34" charset="0"/>
                <a:ea typeface="MS PGothic" pitchFamily="34" charset="-128"/>
                <a:cs typeface="Segoe UI" panose="020B0502040204020203" pitchFamily="34" charset="0"/>
              </a:rPr>
              <a:t>Ingreso</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8" name="Título 1">
            <a:extLst>
              <a:ext uri="{FF2B5EF4-FFF2-40B4-BE49-F238E27FC236}">
                <a16:creationId xmlns:a16="http://schemas.microsoft.com/office/drawing/2014/main" id="{9F1345C2-E90E-455A-8429-D0713A6C9518}"/>
              </a:ext>
            </a:extLst>
          </p:cNvPr>
          <p:cNvSpPr>
            <a:spLocks noGrp="1"/>
          </p:cNvSpPr>
          <p:nvPr>
            <p:ph type="title"/>
          </p:nvPr>
        </p:nvSpPr>
        <p:spPr>
          <a:xfrm>
            <a:off x="901929" y="39084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DESARROLLO DEL SERVIDOR Y CLIENTE </a:t>
            </a:r>
          </a:p>
        </p:txBody>
      </p:sp>
      <p:pic>
        <p:nvPicPr>
          <p:cNvPr id="2" name="Imagen 1">
            <a:extLst>
              <a:ext uri="{FF2B5EF4-FFF2-40B4-BE49-F238E27FC236}">
                <a16:creationId xmlns:a16="http://schemas.microsoft.com/office/drawing/2014/main" id="{33B6BEC1-DCFB-41AD-8E62-1EC2A8FD67A6}"/>
              </a:ext>
            </a:extLst>
          </p:cNvPr>
          <p:cNvPicPr>
            <a:picLocks noChangeAspect="1"/>
          </p:cNvPicPr>
          <p:nvPr/>
        </p:nvPicPr>
        <p:blipFill>
          <a:blip r:embed="rId3"/>
          <a:stretch>
            <a:fillRect/>
          </a:stretch>
        </p:blipFill>
        <p:spPr>
          <a:xfrm>
            <a:off x="1724025" y="2394321"/>
            <a:ext cx="5695950" cy="3362325"/>
          </a:xfrm>
          <a:prstGeom prst="rect">
            <a:avLst/>
          </a:prstGeom>
        </p:spPr>
      </p:pic>
    </p:spTree>
    <p:extLst>
      <p:ext uri="{BB962C8B-B14F-4D97-AF65-F5344CB8AC3E}">
        <p14:creationId xmlns:p14="http://schemas.microsoft.com/office/powerpoint/2010/main" val="3247713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25</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80" y="1426923"/>
            <a:ext cx="8075240" cy="553998"/>
          </a:xfrm>
          <a:prstGeom prst="rect">
            <a:avLst/>
          </a:prstGeom>
          <a:noFill/>
        </p:spPr>
        <p:txBody>
          <a:bodyPr wrap="square" rtlCol="0">
            <a:spAutoFit/>
          </a:bodyPr>
          <a:lstStyle/>
          <a:p>
            <a:pPr lvl="0" algn="ctr" fontAlgn="base">
              <a:spcBef>
                <a:spcPct val="0"/>
              </a:spcBef>
              <a:spcAft>
                <a:spcPct val="0"/>
              </a:spcAft>
            </a:pPr>
            <a:r>
              <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Calibración</a:t>
            </a:r>
          </a:p>
        </p:txBody>
      </p:sp>
      <p:sp>
        <p:nvSpPr>
          <p:cNvPr id="8" name="Título 1">
            <a:extLst>
              <a:ext uri="{FF2B5EF4-FFF2-40B4-BE49-F238E27FC236}">
                <a16:creationId xmlns:a16="http://schemas.microsoft.com/office/drawing/2014/main" id="{9F1345C2-E90E-455A-8429-D0713A6C9518}"/>
              </a:ext>
            </a:extLst>
          </p:cNvPr>
          <p:cNvSpPr>
            <a:spLocks noGrp="1"/>
          </p:cNvSpPr>
          <p:nvPr>
            <p:ph type="title"/>
          </p:nvPr>
        </p:nvSpPr>
        <p:spPr>
          <a:xfrm>
            <a:off x="901929" y="39084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DESARROLLO DEL SERVIDOR Y CLIENTE </a:t>
            </a:r>
          </a:p>
        </p:txBody>
      </p:sp>
      <p:pic>
        <p:nvPicPr>
          <p:cNvPr id="2" name="Imagen 1">
            <a:extLst>
              <a:ext uri="{FF2B5EF4-FFF2-40B4-BE49-F238E27FC236}">
                <a16:creationId xmlns:a16="http://schemas.microsoft.com/office/drawing/2014/main" id="{1A452935-AF2D-4D98-8311-BFC15FF4EEAB}"/>
              </a:ext>
            </a:extLst>
          </p:cNvPr>
          <p:cNvPicPr>
            <a:picLocks noChangeAspect="1"/>
          </p:cNvPicPr>
          <p:nvPr/>
        </p:nvPicPr>
        <p:blipFill>
          <a:blip r:embed="rId5"/>
          <a:stretch>
            <a:fillRect/>
          </a:stretch>
        </p:blipFill>
        <p:spPr>
          <a:xfrm>
            <a:off x="2147887" y="2394321"/>
            <a:ext cx="4848225" cy="3676650"/>
          </a:xfrm>
          <a:prstGeom prst="rect">
            <a:avLst/>
          </a:prstGeom>
        </p:spPr>
      </p:pic>
      <p:pic>
        <p:nvPicPr>
          <p:cNvPr id="3" name="salsa_loop_82bpm">
            <a:hlinkClick r:id="" action="ppaction://media"/>
            <a:extLst>
              <a:ext uri="{FF2B5EF4-FFF2-40B4-BE49-F238E27FC236}">
                <a16:creationId xmlns:a16="http://schemas.microsoft.com/office/drawing/2014/main" id="{EC6AD8D4-3FCC-4235-B51E-E3FA96A3ECE0}"/>
              </a:ext>
            </a:extLst>
          </p:cNvPr>
          <p:cNvPicPr>
            <a:picLocks noChangeAspect="1"/>
          </p:cNvPicPr>
          <p:nvPr>
            <a:audioFile r:link="rId1"/>
            <p:extLst>
              <p:ext uri="{DAA4B4D4-6D71-4841-9C94-3DE7FCFB9230}">
                <p14:media xmlns:p14="http://schemas.microsoft.com/office/powerpoint/2010/main" r:embed="rId2">
                  <p14:trim end="24962.45"/>
                </p14:media>
              </p:ext>
            </p:extLst>
          </p:nvPr>
        </p:nvPicPr>
        <p:blipFill>
          <a:blip r:embed="rId6"/>
          <a:stretch>
            <a:fillRect/>
          </a:stretch>
        </p:blipFill>
        <p:spPr>
          <a:xfrm>
            <a:off x="627109" y="5297773"/>
            <a:ext cx="609600" cy="609600"/>
          </a:xfrm>
          <a:prstGeom prst="rect">
            <a:avLst/>
          </a:prstGeom>
        </p:spPr>
      </p:pic>
    </p:spTree>
    <p:extLst>
      <p:ext uri="{BB962C8B-B14F-4D97-AF65-F5344CB8AC3E}">
        <p14:creationId xmlns:p14="http://schemas.microsoft.com/office/powerpoint/2010/main" val="203569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26</a:t>
            </a:fld>
            <a:endParaRPr lang="es-ES_tradnl"/>
          </a:p>
        </p:txBody>
      </p:sp>
      <p:sp>
        <p:nvSpPr>
          <p:cNvPr id="8" name="Título 1">
            <a:extLst>
              <a:ext uri="{FF2B5EF4-FFF2-40B4-BE49-F238E27FC236}">
                <a16:creationId xmlns:a16="http://schemas.microsoft.com/office/drawing/2014/main" id="{9F1345C2-E90E-455A-8429-D0713A6C9518}"/>
              </a:ext>
            </a:extLst>
          </p:cNvPr>
          <p:cNvSpPr>
            <a:spLocks noGrp="1"/>
          </p:cNvSpPr>
          <p:nvPr>
            <p:ph type="title"/>
          </p:nvPr>
        </p:nvSpPr>
        <p:spPr>
          <a:xfrm>
            <a:off x="901929" y="39084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DESARROLLO DEL SERVIDOR Y CLIENTE </a:t>
            </a:r>
          </a:p>
        </p:txBody>
      </p:sp>
      <p:pic>
        <p:nvPicPr>
          <p:cNvPr id="2" name="Imagen 1">
            <a:extLst>
              <a:ext uri="{FF2B5EF4-FFF2-40B4-BE49-F238E27FC236}">
                <a16:creationId xmlns:a16="http://schemas.microsoft.com/office/drawing/2014/main" id="{B1E9ED09-9EF9-40ED-BE9C-EC8822586B89}"/>
              </a:ext>
            </a:extLst>
          </p:cNvPr>
          <p:cNvPicPr>
            <a:picLocks noChangeAspect="1"/>
          </p:cNvPicPr>
          <p:nvPr/>
        </p:nvPicPr>
        <p:blipFill>
          <a:blip r:embed="rId3"/>
          <a:stretch>
            <a:fillRect/>
          </a:stretch>
        </p:blipFill>
        <p:spPr>
          <a:xfrm>
            <a:off x="2119312" y="2411273"/>
            <a:ext cx="4905375" cy="3514725"/>
          </a:xfrm>
          <a:prstGeom prst="rect">
            <a:avLst/>
          </a:prstGeom>
        </p:spPr>
      </p:pic>
    </p:spTree>
    <p:extLst>
      <p:ext uri="{BB962C8B-B14F-4D97-AF65-F5344CB8AC3E}">
        <p14:creationId xmlns:p14="http://schemas.microsoft.com/office/powerpoint/2010/main" val="2442899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27</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80" y="1426923"/>
            <a:ext cx="8075240" cy="553998"/>
          </a:xfrm>
          <a:prstGeom prst="rect">
            <a:avLst/>
          </a:prstGeom>
          <a:noFill/>
        </p:spPr>
        <p:txBody>
          <a:bodyPr wrap="square" rtlCol="0">
            <a:spAutoFit/>
          </a:bodyPr>
          <a:lstStyle/>
          <a:p>
            <a:pPr lvl="0" algn="ctr" fontAlgn="base">
              <a:spcBef>
                <a:spcPct val="0"/>
              </a:spcBef>
              <a:spcAft>
                <a:spcPct val="0"/>
              </a:spcAft>
            </a:pPr>
            <a:r>
              <a:rPr lang="es-ES" sz="3000" dirty="0">
                <a:solidFill>
                  <a:prstClr val="black"/>
                </a:solidFill>
                <a:latin typeface="Segoe UI" panose="020B0502040204020203" pitchFamily="34" charset="0"/>
                <a:ea typeface="MS PGothic" pitchFamily="34" charset="-128"/>
                <a:cs typeface="Segoe UI" panose="020B0502040204020203" pitchFamily="34" charset="0"/>
              </a:rPr>
              <a:t>Canciones </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8" name="Título 1">
            <a:extLst>
              <a:ext uri="{FF2B5EF4-FFF2-40B4-BE49-F238E27FC236}">
                <a16:creationId xmlns:a16="http://schemas.microsoft.com/office/drawing/2014/main" id="{9F1345C2-E90E-455A-8429-D0713A6C9518}"/>
              </a:ext>
            </a:extLst>
          </p:cNvPr>
          <p:cNvSpPr>
            <a:spLocks noGrp="1"/>
          </p:cNvSpPr>
          <p:nvPr>
            <p:ph type="title"/>
          </p:nvPr>
        </p:nvSpPr>
        <p:spPr>
          <a:xfrm>
            <a:off x="901929" y="39084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DESARROLLO DEL SERVIDOR Y CLIENTE </a:t>
            </a:r>
          </a:p>
        </p:txBody>
      </p:sp>
      <p:pic>
        <p:nvPicPr>
          <p:cNvPr id="2" name="Imagen 1">
            <a:extLst>
              <a:ext uri="{FF2B5EF4-FFF2-40B4-BE49-F238E27FC236}">
                <a16:creationId xmlns:a16="http://schemas.microsoft.com/office/drawing/2014/main" id="{097BD760-E6A4-4A56-B0AB-B7FFDB1EC148}"/>
              </a:ext>
            </a:extLst>
          </p:cNvPr>
          <p:cNvPicPr>
            <a:picLocks noChangeAspect="1"/>
          </p:cNvPicPr>
          <p:nvPr/>
        </p:nvPicPr>
        <p:blipFill>
          <a:blip r:embed="rId5"/>
          <a:stretch>
            <a:fillRect/>
          </a:stretch>
        </p:blipFill>
        <p:spPr>
          <a:xfrm>
            <a:off x="1966912" y="2292210"/>
            <a:ext cx="5210175" cy="3752850"/>
          </a:xfrm>
          <a:prstGeom prst="rect">
            <a:avLst/>
          </a:prstGeom>
        </p:spPr>
      </p:pic>
      <p:pic>
        <p:nvPicPr>
          <p:cNvPr id="3" name="03 Periodico De Ayer">
            <a:hlinkClick r:id="" action="ppaction://media"/>
            <a:extLst>
              <a:ext uri="{FF2B5EF4-FFF2-40B4-BE49-F238E27FC236}">
                <a16:creationId xmlns:a16="http://schemas.microsoft.com/office/drawing/2014/main" id="{E50EBB59-07EE-4237-ABE5-CA785BC4ED7A}"/>
              </a:ext>
            </a:extLst>
          </p:cNvPr>
          <p:cNvPicPr>
            <a:picLocks noChangeAspect="1"/>
          </p:cNvPicPr>
          <p:nvPr>
            <a:audioFile r:link="rId1"/>
            <p:extLst>
              <p:ext uri="{DAA4B4D4-6D71-4841-9C94-3DE7FCFB9230}">
                <p14:media xmlns:p14="http://schemas.microsoft.com/office/powerpoint/2010/main" r:embed="rId2">
                  <p14:trim end="399040"/>
                </p14:media>
              </p:ext>
            </p:extLst>
          </p:nvPr>
        </p:nvPicPr>
        <p:blipFill>
          <a:blip r:embed="rId6"/>
          <a:stretch>
            <a:fillRect/>
          </a:stretch>
        </p:blipFill>
        <p:spPr>
          <a:xfrm>
            <a:off x="729521" y="4572280"/>
            <a:ext cx="609600" cy="609600"/>
          </a:xfrm>
          <a:prstGeom prst="rect">
            <a:avLst/>
          </a:prstGeom>
        </p:spPr>
      </p:pic>
    </p:spTree>
    <p:extLst>
      <p:ext uri="{BB962C8B-B14F-4D97-AF65-F5344CB8AC3E}">
        <p14:creationId xmlns:p14="http://schemas.microsoft.com/office/powerpoint/2010/main" val="181963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28</a:t>
            </a:fld>
            <a:endParaRPr lang="es-ES_tradnl"/>
          </a:p>
        </p:txBody>
      </p:sp>
      <p:sp>
        <p:nvSpPr>
          <p:cNvPr id="8" name="Título 1">
            <a:extLst>
              <a:ext uri="{FF2B5EF4-FFF2-40B4-BE49-F238E27FC236}">
                <a16:creationId xmlns:a16="http://schemas.microsoft.com/office/drawing/2014/main" id="{9F1345C2-E90E-455A-8429-D0713A6C9518}"/>
              </a:ext>
            </a:extLst>
          </p:cNvPr>
          <p:cNvSpPr>
            <a:spLocks noGrp="1"/>
          </p:cNvSpPr>
          <p:nvPr>
            <p:ph type="title"/>
          </p:nvPr>
        </p:nvSpPr>
        <p:spPr>
          <a:xfrm>
            <a:off x="901929" y="39084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RESULTADOS</a:t>
            </a:r>
          </a:p>
        </p:txBody>
      </p:sp>
      <p:graphicFrame>
        <p:nvGraphicFramePr>
          <p:cNvPr id="4" name="Diagrama 3">
            <a:extLst>
              <a:ext uri="{FF2B5EF4-FFF2-40B4-BE49-F238E27FC236}">
                <a16:creationId xmlns:a16="http://schemas.microsoft.com/office/drawing/2014/main" id="{3432BA43-9F8C-45B8-9BA1-56524E313E79}"/>
              </a:ext>
            </a:extLst>
          </p:cNvPr>
          <p:cNvGraphicFramePr/>
          <p:nvPr>
            <p:extLst>
              <p:ext uri="{D42A27DB-BD31-4B8C-83A1-F6EECF244321}">
                <p14:modId xmlns:p14="http://schemas.microsoft.com/office/powerpoint/2010/main" val="928404032"/>
              </p:ext>
            </p:extLst>
          </p:nvPr>
        </p:nvGraphicFramePr>
        <p:xfrm>
          <a:off x="1524000" y="165293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descr="Marca de verificación">
            <a:extLst>
              <a:ext uri="{FF2B5EF4-FFF2-40B4-BE49-F238E27FC236}">
                <a16:creationId xmlns:a16="http://schemas.microsoft.com/office/drawing/2014/main" id="{453368E4-4AA1-4E6B-9F03-D35AAF6277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77069" y="1879979"/>
            <a:ext cx="914400" cy="914400"/>
          </a:xfrm>
          <a:prstGeom prst="rect">
            <a:avLst/>
          </a:prstGeom>
        </p:spPr>
      </p:pic>
    </p:spTree>
    <p:extLst>
      <p:ext uri="{BB962C8B-B14F-4D97-AF65-F5344CB8AC3E}">
        <p14:creationId xmlns:p14="http://schemas.microsoft.com/office/powerpoint/2010/main" val="14811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29</a:t>
            </a:fld>
            <a:endParaRPr lang="es-ES_tradnl"/>
          </a:p>
        </p:txBody>
      </p:sp>
      <p:sp>
        <p:nvSpPr>
          <p:cNvPr id="8" name="Título 1">
            <a:extLst>
              <a:ext uri="{FF2B5EF4-FFF2-40B4-BE49-F238E27FC236}">
                <a16:creationId xmlns:a16="http://schemas.microsoft.com/office/drawing/2014/main" id="{9F1345C2-E90E-455A-8429-D0713A6C9518}"/>
              </a:ext>
            </a:extLst>
          </p:cNvPr>
          <p:cNvSpPr>
            <a:spLocks noGrp="1"/>
          </p:cNvSpPr>
          <p:nvPr>
            <p:ph type="title"/>
          </p:nvPr>
        </p:nvSpPr>
        <p:spPr>
          <a:xfrm>
            <a:off x="901929" y="70218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SESIONES DE TAGATHON</a:t>
            </a:r>
          </a:p>
        </p:txBody>
      </p:sp>
      <p:sp>
        <p:nvSpPr>
          <p:cNvPr id="2" name="CuadroTexto 1">
            <a:extLst>
              <a:ext uri="{FF2B5EF4-FFF2-40B4-BE49-F238E27FC236}">
                <a16:creationId xmlns:a16="http://schemas.microsoft.com/office/drawing/2014/main" id="{BF4086A5-A65D-423F-B074-D886C3CBBE04}"/>
              </a:ext>
            </a:extLst>
          </p:cNvPr>
          <p:cNvSpPr txBox="1"/>
          <p:nvPr/>
        </p:nvSpPr>
        <p:spPr>
          <a:xfrm>
            <a:off x="773263" y="2169519"/>
            <a:ext cx="3922427" cy="584775"/>
          </a:xfrm>
          <a:prstGeom prst="rect">
            <a:avLst/>
          </a:prstGeom>
          <a:noFill/>
        </p:spPr>
        <p:txBody>
          <a:bodyPr wrap="square" rtlCol="0">
            <a:spAutoFit/>
          </a:bodyPr>
          <a:lstStyle/>
          <a:p>
            <a:pPr algn="ctr"/>
            <a:r>
              <a:rPr lang="es-ES" sz="2500" dirty="0">
                <a:latin typeface="Segoe UI" panose="020B0502040204020203" pitchFamily="34" charset="0"/>
                <a:cs typeface="Segoe UI" panose="020B0502040204020203" pitchFamily="34" charset="0"/>
              </a:rPr>
              <a:t>Anotamos </a:t>
            </a:r>
            <a:r>
              <a:rPr lang="es-ES" sz="3200" b="1" dirty="0">
                <a:latin typeface="Segoe UI" panose="020B0502040204020203" pitchFamily="34" charset="0"/>
                <a:cs typeface="Segoe UI" panose="020B0502040204020203" pitchFamily="34" charset="0"/>
              </a:rPr>
              <a:t>364</a:t>
            </a:r>
            <a:r>
              <a:rPr lang="es-ES" sz="2500" dirty="0">
                <a:latin typeface="Segoe UI" panose="020B0502040204020203" pitchFamily="34" charset="0"/>
                <a:cs typeface="Segoe UI" panose="020B0502040204020203" pitchFamily="34" charset="0"/>
              </a:rPr>
              <a:t> canciones</a:t>
            </a:r>
          </a:p>
        </p:txBody>
      </p:sp>
      <p:sp>
        <p:nvSpPr>
          <p:cNvPr id="3" name="CuadroTexto 2">
            <a:extLst>
              <a:ext uri="{FF2B5EF4-FFF2-40B4-BE49-F238E27FC236}">
                <a16:creationId xmlns:a16="http://schemas.microsoft.com/office/drawing/2014/main" id="{1868FE4C-515C-4F4A-B863-B37EFEF83BD5}"/>
              </a:ext>
            </a:extLst>
          </p:cNvPr>
          <p:cNvSpPr txBox="1"/>
          <p:nvPr/>
        </p:nvSpPr>
        <p:spPr>
          <a:xfrm>
            <a:off x="1330397" y="4901475"/>
            <a:ext cx="3065490" cy="584775"/>
          </a:xfrm>
          <a:prstGeom prst="rect">
            <a:avLst/>
          </a:prstGeom>
          <a:noFill/>
        </p:spPr>
        <p:txBody>
          <a:bodyPr wrap="square" rtlCol="0">
            <a:spAutoFit/>
          </a:bodyPr>
          <a:lstStyle/>
          <a:p>
            <a:pPr algn="ctr"/>
            <a:r>
              <a:rPr lang="es-ES" sz="2500" dirty="0">
                <a:latin typeface="Segoe UI" panose="020B0502040204020203" pitchFamily="34" charset="0"/>
                <a:cs typeface="Segoe UI" panose="020B0502040204020203" pitchFamily="34" charset="0"/>
              </a:rPr>
              <a:t>Más de </a:t>
            </a:r>
            <a:r>
              <a:rPr lang="es-ES" sz="3200" b="1" dirty="0">
                <a:latin typeface="Segoe UI" panose="020B0502040204020203" pitchFamily="34" charset="0"/>
                <a:cs typeface="Segoe UI" panose="020B0502040204020203" pitchFamily="34" charset="0"/>
              </a:rPr>
              <a:t>12</a:t>
            </a:r>
            <a:r>
              <a:rPr lang="es-ES" sz="2500" dirty="0">
                <a:latin typeface="Segoe UI" panose="020B0502040204020203" pitchFamily="34" charset="0"/>
                <a:cs typeface="Segoe UI" panose="020B0502040204020203" pitchFamily="34" charset="0"/>
              </a:rPr>
              <a:t> sesiones</a:t>
            </a:r>
          </a:p>
        </p:txBody>
      </p:sp>
      <p:sp>
        <p:nvSpPr>
          <p:cNvPr id="5" name="CuadroTexto 4">
            <a:extLst>
              <a:ext uri="{FF2B5EF4-FFF2-40B4-BE49-F238E27FC236}">
                <a16:creationId xmlns:a16="http://schemas.microsoft.com/office/drawing/2014/main" id="{40E38F14-E5E7-4826-AA01-5068CE8F7DFD}"/>
              </a:ext>
            </a:extLst>
          </p:cNvPr>
          <p:cNvSpPr txBox="1"/>
          <p:nvPr/>
        </p:nvSpPr>
        <p:spPr>
          <a:xfrm>
            <a:off x="1136094" y="3990823"/>
            <a:ext cx="3665096" cy="584775"/>
          </a:xfrm>
          <a:prstGeom prst="rect">
            <a:avLst/>
          </a:prstGeom>
          <a:noFill/>
        </p:spPr>
        <p:txBody>
          <a:bodyPr wrap="square" rtlCol="0">
            <a:spAutoFit/>
          </a:bodyPr>
          <a:lstStyle/>
          <a:p>
            <a:r>
              <a:rPr lang="es-ES" sz="2500" dirty="0">
                <a:latin typeface="Segoe UI" panose="020B0502040204020203" pitchFamily="34" charset="0"/>
                <a:cs typeface="Segoe UI" panose="020B0502040204020203" pitchFamily="34" charset="0"/>
              </a:rPr>
              <a:t>Más de </a:t>
            </a:r>
            <a:r>
              <a:rPr lang="es-ES" sz="3200" b="1" dirty="0">
                <a:latin typeface="Segoe UI" panose="020B0502040204020203" pitchFamily="34" charset="0"/>
                <a:cs typeface="Segoe UI" panose="020B0502040204020203" pitchFamily="34" charset="0"/>
              </a:rPr>
              <a:t>20</a:t>
            </a:r>
            <a:r>
              <a:rPr lang="es-ES" sz="2500" dirty="0">
                <a:latin typeface="Segoe UI" panose="020B0502040204020203" pitchFamily="34" charset="0"/>
                <a:cs typeface="Segoe UI" panose="020B0502040204020203" pitchFamily="34" charset="0"/>
              </a:rPr>
              <a:t> participantes</a:t>
            </a:r>
          </a:p>
        </p:txBody>
      </p:sp>
      <p:pic>
        <p:nvPicPr>
          <p:cNvPr id="10" name="Imagen 9">
            <a:extLst>
              <a:ext uri="{FF2B5EF4-FFF2-40B4-BE49-F238E27FC236}">
                <a16:creationId xmlns:a16="http://schemas.microsoft.com/office/drawing/2014/main" id="{7DECD260-D412-4C0A-B1EA-7CDFCE1850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732" r="-2" b="21058"/>
          <a:stretch/>
        </p:blipFill>
        <p:spPr>
          <a:xfrm>
            <a:off x="5595079" y="4027849"/>
            <a:ext cx="2878091" cy="974745"/>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7FDF45C5-ADE2-4A11-BE55-BCA2EB4B91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2181" r="3" b="8706"/>
          <a:stretch/>
        </p:blipFill>
        <p:spPr>
          <a:xfrm>
            <a:off x="5595079" y="2922458"/>
            <a:ext cx="2878091" cy="957024"/>
          </a:xfrm>
          <a:prstGeom prst="rect">
            <a:avLst/>
          </a:prstGeom>
          <a:ln>
            <a:noFill/>
          </a:ln>
          <a:effectLst>
            <a:outerShdw blurRad="292100" dist="139700" dir="2700000" algn="tl" rotWithShape="0">
              <a:srgbClr val="333333">
                <a:alpha val="65000"/>
              </a:srgbClr>
            </a:outerShdw>
          </a:effectLst>
        </p:spPr>
      </p:pic>
      <p:sp>
        <p:nvSpPr>
          <p:cNvPr id="9" name="CuadroTexto 8">
            <a:extLst>
              <a:ext uri="{FF2B5EF4-FFF2-40B4-BE49-F238E27FC236}">
                <a16:creationId xmlns:a16="http://schemas.microsoft.com/office/drawing/2014/main" id="{AA163A10-E205-40F7-A85C-6CFCA791E097}"/>
              </a:ext>
            </a:extLst>
          </p:cNvPr>
          <p:cNvSpPr txBox="1"/>
          <p:nvPr/>
        </p:nvSpPr>
        <p:spPr>
          <a:xfrm>
            <a:off x="575125" y="3080171"/>
            <a:ext cx="4318701" cy="584775"/>
          </a:xfrm>
          <a:prstGeom prst="rect">
            <a:avLst/>
          </a:prstGeom>
          <a:noFill/>
        </p:spPr>
        <p:txBody>
          <a:bodyPr wrap="square" rtlCol="0">
            <a:spAutoFit/>
          </a:bodyPr>
          <a:lstStyle/>
          <a:p>
            <a:r>
              <a:rPr lang="es-ES" sz="2500" dirty="0">
                <a:latin typeface="Segoe UI" panose="020B0502040204020203" pitchFamily="34" charset="0"/>
                <a:cs typeface="Segoe UI" panose="020B0502040204020203" pitchFamily="34" charset="0"/>
              </a:rPr>
              <a:t>Aproximadamente </a:t>
            </a:r>
            <a:r>
              <a:rPr lang="es-ES" sz="3200" b="1" dirty="0">
                <a:latin typeface="Segoe UI" panose="020B0502040204020203" pitchFamily="34" charset="0"/>
                <a:cs typeface="Segoe UI" panose="020B0502040204020203" pitchFamily="34" charset="0"/>
              </a:rPr>
              <a:t>15</a:t>
            </a:r>
            <a:r>
              <a:rPr lang="es-ES" sz="2500" dirty="0">
                <a:latin typeface="Segoe UI" panose="020B0502040204020203" pitchFamily="34" charset="0"/>
                <a:cs typeface="Segoe UI" panose="020B0502040204020203" pitchFamily="34" charset="0"/>
              </a:rPr>
              <a:t> horas</a:t>
            </a:r>
          </a:p>
        </p:txBody>
      </p:sp>
    </p:spTree>
    <p:extLst>
      <p:ext uri="{BB962C8B-B14F-4D97-AF65-F5344CB8AC3E}">
        <p14:creationId xmlns:p14="http://schemas.microsoft.com/office/powerpoint/2010/main" val="2818497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Marcador de contenido 2"/>
          <p:cNvSpPr>
            <a:spLocks noGrp="1"/>
          </p:cNvSpPr>
          <p:nvPr>
            <p:ph idx="1"/>
          </p:nvPr>
        </p:nvSpPr>
        <p:spPr>
          <a:xfrm>
            <a:off x="251520" y="1484784"/>
            <a:ext cx="8640960" cy="4320480"/>
          </a:xfrm>
        </p:spPr>
        <p:txBody>
          <a:bodyPr/>
          <a:lstStyle/>
          <a:p>
            <a:pPr marL="363538" indent="-363538" eaLnBrk="1" hangingPunct="1">
              <a:spcBef>
                <a:spcPts val="600"/>
              </a:spcBef>
              <a:spcAft>
                <a:spcPts val="600"/>
              </a:spcAft>
              <a:buSzPct val="60000"/>
              <a:buFont typeface="+mj-lt"/>
              <a:buAutoNum type="arabicPeriod"/>
            </a:pPr>
            <a:r>
              <a:rPr lang="es-ES" sz="2600" b="1" dirty="0">
                <a:latin typeface="Segoe UI" panose="020B0502040204020203" pitchFamily="34" charset="0"/>
                <a:ea typeface="Segoe UI" panose="020B0502040204020203" pitchFamily="34" charset="0"/>
                <a:cs typeface="Segoe UI" panose="020B0502040204020203" pitchFamily="34" charset="0"/>
              </a:rPr>
              <a:t>Motivación y antecedentes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Descripción del problema</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Objetivo general y específicos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Marco teórico y Estado del arte</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Metodología</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Desarrollo del proyecto</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cs typeface="Segoe UI" panose="020B0502040204020203" pitchFamily="34" charset="0"/>
              </a:rPr>
              <a:t>Conclusiones</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Trabajo futuro</a:t>
            </a:r>
          </a:p>
          <a:p>
            <a:pPr marL="363538" indent="-363538" eaLnBrk="1" hangingPunct="1">
              <a:lnSpc>
                <a:spcPts val="3000"/>
              </a:lnSpc>
              <a:spcBef>
                <a:spcPts val="600"/>
              </a:spcBef>
              <a:spcAft>
                <a:spcPts val="600"/>
              </a:spcAft>
              <a:buSzPct val="60000"/>
              <a:buFont typeface="Wingdings" panose="05000000000000000000" pitchFamily="2" charset="2"/>
              <a:buChar char="§"/>
            </a:pPr>
            <a:endParaRPr lang="es-ES" sz="2700" dirty="0">
              <a:latin typeface="Segoe UI" panose="020B0502040204020203" pitchFamily="34" charset="0"/>
              <a:ea typeface="Segoe UI" panose="020B0502040204020203" pitchFamily="34" charset="0"/>
              <a:cs typeface="Segoe UI" panose="020B0502040204020203" pitchFamily="34" charset="0"/>
            </a:endParaRPr>
          </a:p>
        </p:txBody>
      </p:sp>
      <p:sp>
        <p:nvSpPr>
          <p:cNvPr id="9219" name="Título 1"/>
          <p:cNvSpPr>
            <a:spLocks noGrp="1"/>
          </p:cNvSpPr>
          <p:nvPr>
            <p:ph type="title"/>
          </p:nvPr>
        </p:nvSpPr>
        <p:spPr>
          <a:xfrm>
            <a:off x="251520" y="188640"/>
            <a:ext cx="8604001" cy="561975"/>
          </a:xfrm>
        </p:spPr>
        <p:txBody>
          <a:bodyPr/>
          <a:lstStyle/>
          <a:p>
            <a:pPr eaLnBrk="1" hangingPunct="1"/>
            <a:r>
              <a:rPr lang="es-ES" dirty="0">
                <a:latin typeface="Segoe UI" panose="020B0502040204020203" pitchFamily="34" charset="0"/>
                <a:ea typeface="Segoe UI" panose="020B0502040204020203" pitchFamily="34" charset="0"/>
                <a:cs typeface="Segoe UI" panose="020B0502040204020203" pitchFamily="34" charset="0"/>
              </a:rPr>
              <a:t>Contenido</a:t>
            </a:r>
          </a:p>
        </p:txBody>
      </p:sp>
      <p:sp>
        <p:nvSpPr>
          <p:cNvPr id="2" name="1 Marcador de número de diapositiva"/>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576AC30-0598-42BF-924C-FC7363718E20}" type="slidenum">
              <a:rPr kumimoji="0" lang="es-ES" sz="1200" b="0" i="0" u="none" strike="noStrike" kern="1200" cap="none" spc="0" normalizeH="0" baseline="0" noProof="0" smtClean="0">
                <a:ln>
                  <a:noFill/>
                </a:ln>
                <a:solidFill>
                  <a:srgbClr val="898989"/>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s-ES" sz="1200" b="0" i="0" u="none" strike="noStrike" kern="1200" cap="none" spc="0" normalizeH="0" baseline="0" noProof="0">
              <a:ln>
                <a:noFill/>
              </a:ln>
              <a:solidFill>
                <a:srgbClr val="898989"/>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1802838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30</a:t>
            </a:fld>
            <a:endParaRPr lang="es-ES_tradnl"/>
          </a:p>
        </p:txBody>
      </p:sp>
      <p:sp>
        <p:nvSpPr>
          <p:cNvPr id="8" name="Título 1">
            <a:extLst>
              <a:ext uri="{FF2B5EF4-FFF2-40B4-BE49-F238E27FC236}">
                <a16:creationId xmlns:a16="http://schemas.microsoft.com/office/drawing/2014/main" id="{9F1345C2-E90E-455A-8429-D0713A6C9518}"/>
              </a:ext>
            </a:extLst>
          </p:cNvPr>
          <p:cNvSpPr>
            <a:spLocks noGrp="1"/>
          </p:cNvSpPr>
          <p:nvPr>
            <p:ph type="title"/>
          </p:nvPr>
        </p:nvSpPr>
        <p:spPr>
          <a:xfrm>
            <a:off x="901929" y="39084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RESULTADOS</a:t>
            </a:r>
          </a:p>
        </p:txBody>
      </p:sp>
      <p:graphicFrame>
        <p:nvGraphicFramePr>
          <p:cNvPr id="4" name="Diagrama 3">
            <a:extLst>
              <a:ext uri="{FF2B5EF4-FFF2-40B4-BE49-F238E27FC236}">
                <a16:creationId xmlns:a16="http://schemas.microsoft.com/office/drawing/2014/main" id="{3432BA43-9F8C-45B8-9BA1-56524E313E79}"/>
              </a:ext>
            </a:extLst>
          </p:cNvPr>
          <p:cNvGraphicFramePr/>
          <p:nvPr/>
        </p:nvGraphicFramePr>
        <p:xfrm>
          <a:off x="1524000" y="165293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descr="Marca de verificación">
            <a:extLst>
              <a:ext uri="{FF2B5EF4-FFF2-40B4-BE49-F238E27FC236}">
                <a16:creationId xmlns:a16="http://schemas.microsoft.com/office/drawing/2014/main" id="{453368E4-4AA1-4E6B-9F03-D35AAF6277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77069" y="1879979"/>
            <a:ext cx="914400" cy="914400"/>
          </a:xfrm>
          <a:prstGeom prst="rect">
            <a:avLst/>
          </a:prstGeom>
        </p:spPr>
      </p:pic>
      <p:pic>
        <p:nvPicPr>
          <p:cNvPr id="7" name="Gráfico 6" descr="Marca de verificación">
            <a:extLst>
              <a:ext uri="{FF2B5EF4-FFF2-40B4-BE49-F238E27FC236}">
                <a16:creationId xmlns:a16="http://schemas.microsoft.com/office/drawing/2014/main" id="{45799E1D-F522-4B33-80B8-8C4D2AEBB4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77069" y="3341257"/>
            <a:ext cx="914400" cy="914400"/>
          </a:xfrm>
          <a:prstGeom prst="rect">
            <a:avLst/>
          </a:prstGeom>
        </p:spPr>
      </p:pic>
    </p:spTree>
    <p:extLst>
      <p:ext uri="{BB962C8B-B14F-4D97-AF65-F5344CB8AC3E}">
        <p14:creationId xmlns:p14="http://schemas.microsoft.com/office/powerpoint/2010/main" val="277710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31</a:t>
            </a:fld>
            <a:endParaRPr lang="es-ES_tradnl" dirty="0"/>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800177"/>
            <a:ext cx="8075240" cy="553998"/>
          </a:xfrm>
          <a:prstGeom prst="rect">
            <a:avLst/>
          </a:prstGeom>
          <a:noFill/>
        </p:spPr>
        <p:txBody>
          <a:bodyPr wrap="square" rtlCol="0">
            <a:spAutoFit/>
          </a:bodyPr>
          <a:lstStyle/>
          <a:p>
            <a:pPr lvl="0" algn="ctr" fontAlgn="base">
              <a:spcBef>
                <a:spcPct val="0"/>
              </a:spcBef>
              <a:spcAft>
                <a:spcPct val="0"/>
              </a:spcAft>
            </a:pPr>
            <a:r>
              <a:rPr lang="es-ES" sz="3000" dirty="0">
                <a:solidFill>
                  <a:prstClr val="black"/>
                </a:solidFill>
                <a:latin typeface="Segoe UI" panose="020B0502040204020203" pitchFamily="34" charset="0"/>
                <a:ea typeface="MS PGothic" pitchFamily="34" charset="-128"/>
                <a:cs typeface="Segoe UI" panose="020B0502040204020203" pitchFamily="34" charset="0"/>
              </a:rPr>
              <a:t>Eliminación del ruido</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10" name="Título 1">
            <a:extLst>
              <a:ext uri="{FF2B5EF4-FFF2-40B4-BE49-F238E27FC236}">
                <a16:creationId xmlns:a16="http://schemas.microsoft.com/office/drawing/2014/main" id="{B10D1327-12AA-4361-8B56-D8ABABC0579D}"/>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MODELADO Y EVALUACIÓN </a:t>
            </a:r>
          </a:p>
        </p:txBody>
      </p:sp>
      <p:sp>
        <p:nvSpPr>
          <p:cNvPr id="12" name="CuadroTexto 11">
            <a:extLst>
              <a:ext uri="{FF2B5EF4-FFF2-40B4-BE49-F238E27FC236}">
                <a16:creationId xmlns:a16="http://schemas.microsoft.com/office/drawing/2014/main" id="{1C61BADE-3937-4335-811B-8995F63F5D4E}"/>
              </a:ext>
            </a:extLst>
          </p:cNvPr>
          <p:cNvSpPr txBox="1"/>
          <p:nvPr/>
        </p:nvSpPr>
        <p:spPr>
          <a:xfrm>
            <a:off x="3966147" y="5615403"/>
            <a:ext cx="1211704" cy="307777"/>
          </a:xfrm>
          <a:prstGeom prst="rect">
            <a:avLst/>
          </a:prstGeom>
          <a:noFill/>
        </p:spPr>
        <p:txBody>
          <a:bodyPr wrap="square" rtlCol="0">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Tiempo (ms)</a:t>
            </a:r>
          </a:p>
        </p:txBody>
      </p:sp>
      <p:sp>
        <p:nvSpPr>
          <p:cNvPr id="13" name="CuadroTexto 12">
            <a:extLst>
              <a:ext uri="{FF2B5EF4-FFF2-40B4-BE49-F238E27FC236}">
                <a16:creationId xmlns:a16="http://schemas.microsoft.com/office/drawing/2014/main" id="{AE553A5C-3B48-4DAC-A0AD-114B3DA5F175}"/>
              </a:ext>
            </a:extLst>
          </p:cNvPr>
          <p:cNvSpPr txBox="1"/>
          <p:nvPr/>
        </p:nvSpPr>
        <p:spPr>
          <a:xfrm rot="16200000">
            <a:off x="8287063" y="4084148"/>
            <a:ext cx="1211704" cy="307777"/>
          </a:xfrm>
          <a:prstGeom prst="rect">
            <a:avLst/>
          </a:prstGeom>
          <a:noFill/>
        </p:spPr>
        <p:txBody>
          <a:bodyPr wrap="square" rtlCol="0">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Tiempo (s)</a:t>
            </a:r>
          </a:p>
        </p:txBody>
      </p:sp>
      <p:sp>
        <p:nvSpPr>
          <p:cNvPr id="14" name="CuadroTexto 13">
            <a:extLst>
              <a:ext uri="{FF2B5EF4-FFF2-40B4-BE49-F238E27FC236}">
                <a16:creationId xmlns:a16="http://schemas.microsoft.com/office/drawing/2014/main" id="{7DF5B101-F114-425B-BB3A-86DAC4BE2892}"/>
              </a:ext>
            </a:extLst>
          </p:cNvPr>
          <p:cNvSpPr txBox="1"/>
          <p:nvPr/>
        </p:nvSpPr>
        <p:spPr>
          <a:xfrm rot="16200000">
            <a:off x="-370288" y="4084148"/>
            <a:ext cx="1211704" cy="307777"/>
          </a:xfrm>
          <a:prstGeom prst="rect">
            <a:avLst/>
          </a:prstGeom>
          <a:noFill/>
        </p:spPr>
        <p:txBody>
          <a:bodyPr wrap="square" rtlCol="0">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Cantidad</a:t>
            </a:r>
          </a:p>
        </p:txBody>
      </p:sp>
      <p:sp>
        <p:nvSpPr>
          <p:cNvPr id="15" name="CuadroTexto 14">
            <a:extLst>
              <a:ext uri="{FF2B5EF4-FFF2-40B4-BE49-F238E27FC236}">
                <a16:creationId xmlns:a16="http://schemas.microsoft.com/office/drawing/2014/main" id="{1911E27E-C6F4-4D99-884B-223F520C2713}"/>
              </a:ext>
            </a:extLst>
          </p:cNvPr>
          <p:cNvSpPr txBox="1"/>
          <p:nvPr/>
        </p:nvSpPr>
        <p:spPr>
          <a:xfrm>
            <a:off x="6730584" y="2941233"/>
            <a:ext cx="1016832" cy="307777"/>
          </a:xfrm>
          <a:prstGeom prst="rect">
            <a:avLst/>
          </a:prstGeom>
          <a:noFill/>
        </p:spPr>
        <p:txBody>
          <a:bodyPr wrap="square" rtlCol="0">
            <a:spAutoFit/>
          </a:bodyPr>
          <a:lstStyle/>
          <a:p>
            <a:r>
              <a:rPr lang="es-ES" sz="1400" dirty="0">
                <a:solidFill>
                  <a:srgbClr val="FF0000"/>
                </a:solidFill>
                <a:latin typeface="Segoe UI" panose="020B0502040204020203" pitchFamily="34" charset="0"/>
                <a:cs typeface="Segoe UI" panose="020B0502040204020203" pitchFamily="34" charset="0"/>
              </a:rPr>
              <a:t>BPM Real</a:t>
            </a:r>
          </a:p>
        </p:txBody>
      </p:sp>
      <p:pic>
        <p:nvPicPr>
          <p:cNvPr id="16" name="Imagen 15">
            <a:extLst>
              <a:ext uri="{FF2B5EF4-FFF2-40B4-BE49-F238E27FC236}">
                <a16:creationId xmlns:a16="http://schemas.microsoft.com/office/drawing/2014/main" id="{96F57241-C7C1-49F0-840B-58D77EC4B568}"/>
              </a:ext>
            </a:extLst>
          </p:cNvPr>
          <p:cNvPicPr>
            <a:picLocks noChangeAspect="1"/>
          </p:cNvPicPr>
          <p:nvPr/>
        </p:nvPicPr>
        <p:blipFill rotWithShape="1">
          <a:blip r:embed="rId3"/>
          <a:srcRect l="1722" t="9301" r="1439" b="2991"/>
          <a:stretch/>
        </p:blipFill>
        <p:spPr>
          <a:xfrm>
            <a:off x="389453" y="3173993"/>
            <a:ext cx="8424585" cy="2441410"/>
          </a:xfrm>
          <a:prstGeom prst="rect">
            <a:avLst/>
          </a:prstGeom>
        </p:spPr>
      </p:pic>
      <p:sp>
        <p:nvSpPr>
          <p:cNvPr id="17" name="CuadroTexto 16">
            <a:extLst>
              <a:ext uri="{FF2B5EF4-FFF2-40B4-BE49-F238E27FC236}">
                <a16:creationId xmlns:a16="http://schemas.microsoft.com/office/drawing/2014/main" id="{CE2A23E1-EB45-42F1-96E5-8A7D23DDF5D2}"/>
              </a:ext>
            </a:extLst>
          </p:cNvPr>
          <p:cNvSpPr txBox="1"/>
          <p:nvPr/>
        </p:nvSpPr>
        <p:spPr>
          <a:xfrm>
            <a:off x="7041629" y="5391150"/>
            <a:ext cx="549639" cy="261610"/>
          </a:xfrm>
          <a:prstGeom prst="rect">
            <a:avLst/>
          </a:prstGeom>
          <a:noFill/>
        </p:spPr>
        <p:txBody>
          <a:bodyPr wrap="square" rtlCol="0">
            <a:spAutoFit/>
          </a:bodyPr>
          <a:lstStyle/>
          <a:p>
            <a:r>
              <a:rPr lang="es-ES" sz="1100" dirty="0">
                <a:solidFill>
                  <a:srgbClr val="FF0000"/>
                </a:solidFill>
                <a:latin typeface="Segoe UI" panose="020B0502040204020203" pitchFamily="34" charset="0"/>
                <a:cs typeface="Segoe UI" panose="020B0502040204020203" pitchFamily="34" charset="0"/>
              </a:rPr>
              <a:t>731</a:t>
            </a:r>
          </a:p>
        </p:txBody>
      </p:sp>
      <p:cxnSp>
        <p:nvCxnSpPr>
          <p:cNvPr id="19" name="Conector recto 18">
            <a:extLst>
              <a:ext uri="{FF2B5EF4-FFF2-40B4-BE49-F238E27FC236}">
                <a16:creationId xmlns:a16="http://schemas.microsoft.com/office/drawing/2014/main" id="{782EA533-D9A4-42A9-A224-516E00C55996}"/>
              </a:ext>
            </a:extLst>
          </p:cNvPr>
          <p:cNvCxnSpPr/>
          <p:nvPr/>
        </p:nvCxnSpPr>
        <p:spPr>
          <a:xfrm>
            <a:off x="7239000" y="3305175"/>
            <a:ext cx="0" cy="2085975"/>
          </a:xfrm>
          <a:prstGeom prst="line">
            <a:avLst/>
          </a:prstGeom>
          <a:ln w="12700">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88604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32</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523178"/>
            <a:ext cx="8075240" cy="553998"/>
          </a:xfrm>
          <a:prstGeom prst="rect">
            <a:avLst/>
          </a:prstGeom>
          <a:noFill/>
        </p:spPr>
        <p:txBody>
          <a:bodyPr wrap="square" rtlCol="0">
            <a:spAutoFit/>
          </a:bodyPr>
          <a:lstStyle/>
          <a:p>
            <a:pPr lvl="0" algn="ctr" fontAlgn="base">
              <a:spcBef>
                <a:spcPct val="0"/>
              </a:spcBef>
              <a:spcAft>
                <a:spcPct val="0"/>
              </a:spcAft>
            </a:pPr>
            <a:r>
              <a:rPr lang="es-ES" sz="3000" dirty="0">
                <a:solidFill>
                  <a:prstClr val="black"/>
                </a:solidFill>
                <a:latin typeface="Segoe UI" panose="020B0502040204020203" pitchFamily="34" charset="0"/>
                <a:ea typeface="MS PGothic" pitchFamily="34" charset="-128"/>
                <a:cs typeface="Segoe UI" panose="020B0502040204020203" pitchFamily="34" charset="0"/>
              </a:rPr>
              <a:t>Evaluación de los usuarios</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11" name="Título 1">
            <a:extLst>
              <a:ext uri="{FF2B5EF4-FFF2-40B4-BE49-F238E27FC236}">
                <a16:creationId xmlns:a16="http://schemas.microsoft.com/office/drawing/2014/main" id="{192977C5-9AFB-47FB-B3FF-497C63B8ECA9}"/>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MODELADO Y EVALUACIÓN </a:t>
            </a:r>
          </a:p>
        </p:txBody>
      </p:sp>
      <p:pic>
        <p:nvPicPr>
          <p:cNvPr id="8" name="Imagen 7">
            <a:extLst>
              <a:ext uri="{FF2B5EF4-FFF2-40B4-BE49-F238E27FC236}">
                <a16:creationId xmlns:a16="http://schemas.microsoft.com/office/drawing/2014/main" id="{0C94C2BA-1443-4968-A275-D64FEF98DC86}"/>
              </a:ext>
            </a:extLst>
          </p:cNvPr>
          <p:cNvPicPr>
            <a:picLocks noChangeAspect="1"/>
          </p:cNvPicPr>
          <p:nvPr/>
        </p:nvPicPr>
        <p:blipFill>
          <a:blip r:embed="rId3"/>
          <a:stretch>
            <a:fillRect/>
          </a:stretch>
        </p:blipFill>
        <p:spPr>
          <a:xfrm>
            <a:off x="1344886" y="3412960"/>
            <a:ext cx="7264733" cy="2943390"/>
          </a:xfrm>
          <a:prstGeom prst="rect">
            <a:avLst/>
          </a:prstGeom>
        </p:spPr>
      </p:pic>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6F373A66-1311-4879-9AB9-ACD83650B7C9}"/>
                  </a:ext>
                </a:extLst>
              </p:cNvPr>
              <p:cNvSpPr/>
              <p:nvPr/>
            </p:nvSpPr>
            <p:spPr>
              <a:xfrm>
                <a:off x="3250988" y="2860320"/>
                <a:ext cx="2642022" cy="378758"/>
              </a:xfrm>
              <a:prstGeom prst="rect">
                <a:avLst/>
              </a:prstGeom>
            </p:spPr>
            <p:txBody>
              <a:bodyPr wrap="square">
                <a:spAutoFit/>
              </a:bodyPr>
              <a:lstStyle/>
              <a:p>
                <a:pPr algn="ctr">
                  <a:lnSpc>
                    <a:spcPts val="1600"/>
                  </a:lnSpc>
                  <a:spcBef>
                    <a:spcPts val="600"/>
                  </a:spcBef>
                  <a:spcAft>
                    <a:spcPts val="600"/>
                  </a:spcAft>
                </a:pPr>
                <a14:m>
                  <m:oMath xmlns:m="http://schemas.openxmlformats.org/officeDocument/2006/math">
                    <m:r>
                      <a:rPr lang="es-ES" sz="2400" i="1" dirty="0" smtClean="0">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𝑆</m:t>
                    </m:r>
                    <m:r>
                      <a:rPr lang="es-ES" sz="2400" b="0" i="1" dirty="0" smtClean="0">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h𝑎𝑟𝑝𝑒</m:t>
                    </m:r>
                    <m:r>
                      <a:rPr lang="es-ES" sz="2400" b="0" i="1" dirty="0" smtClean="0">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 </m:t>
                    </m:r>
                    <m:r>
                      <a:rPr lang="es-ES" sz="2400" b="0" i="1" dirty="0" smtClean="0">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𝑅𝑎𝑡𝑖𝑜</m:t>
                    </m:r>
                    <m:r>
                      <a:rPr lang="es-CO" sz="2400" i="1">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 </m:t>
                    </m:r>
                    <m:f>
                      <m:fPr>
                        <m:ctrlPr>
                          <a:rPr lang="es-ES" sz="2400" i="1">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ctrlPr>
                      </m:fPr>
                      <m:num>
                        <m:acc>
                          <m:accPr>
                            <m:chr m:val="̅"/>
                            <m:ctrlPr>
                              <a:rPr lang="es-ES" sz="2400" i="1">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ctrlPr>
                          </m:accPr>
                          <m:e>
                            <m:r>
                              <a:rPr lang="es-CO" sz="2400" i="1">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𝑥</m:t>
                            </m:r>
                          </m:e>
                        </m:acc>
                      </m:num>
                      <m:den>
                        <m:r>
                          <a:rPr lang="es-CO" sz="2400" i="1">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𝜎</m:t>
                        </m:r>
                      </m:den>
                    </m:f>
                  </m:oMath>
                </a14:m>
                <a:r>
                  <a:rPr lang="es-CO" sz="2400" i="1" dirty="0">
                    <a:solidFill>
                      <a:schemeClr val="bg1">
                        <a:lumMod val="50000"/>
                      </a:schemeClr>
                    </a:solidFill>
                    <a:latin typeface="Segoe UI" panose="020B0502040204020203" pitchFamily="34" charset="0"/>
                    <a:ea typeface="MS Mincho" panose="02020609040205080304" pitchFamily="49" charset="-128"/>
                    <a:cs typeface="Segoe UI" panose="020B0502040204020203" pitchFamily="34" charset="0"/>
                  </a:rPr>
                  <a:t> </a:t>
                </a:r>
                <a:endParaRPr lang="es-ES" sz="2400" i="1" dirty="0">
                  <a:solidFill>
                    <a:schemeClr val="bg1">
                      <a:lumMod val="50000"/>
                    </a:schemeClr>
                  </a:solidFill>
                  <a:latin typeface="Segoe UI" panose="020B0502040204020203" pitchFamily="34" charset="0"/>
                  <a:ea typeface="MS Mincho" panose="02020609040205080304" pitchFamily="49" charset="-128"/>
                  <a:cs typeface="Times New Roman" panose="02020603050405020304" pitchFamily="18" charset="0"/>
                </a:endParaRPr>
              </a:p>
            </p:txBody>
          </p:sp>
        </mc:Choice>
        <mc:Fallback xmlns="">
          <p:sp>
            <p:nvSpPr>
              <p:cNvPr id="2" name="Rectángulo 1">
                <a:extLst>
                  <a:ext uri="{FF2B5EF4-FFF2-40B4-BE49-F238E27FC236}">
                    <a16:creationId xmlns:a16="http://schemas.microsoft.com/office/drawing/2014/main" id="{6F373A66-1311-4879-9AB9-ACD83650B7C9}"/>
                  </a:ext>
                </a:extLst>
              </p:cNvPr>
              <p:cNvSpPr>
                <a:spLocks noRot="1" noChangeAspect="1" noMove="1" noResize="1" noEditPoints="1" noAdjustHandles="1" noChangeArrowheads="1" noChangeShapeType="1" noTextEdit="1"/>
              </p:cNvSpPr>
              <p:nvPr/>
            </p:nvSpPr>
            <p:spPr>
              <a:xfrm>
                <a:off x="3250988" y="2860320"/>
                <a:ext cx="2642022" cy="378758"/>
              </a:xfrm>
              <a:prstGeom prst="rect">
                <a:avLst/>
              </a:prstGeom>
              <a:blipFill>
                <a:blip r:embed="rId4"/>
                <a:stretch>
                  <a:fillRect t="-40323"/>
                </a:stretch>
              </a:blipFill>
            </p:spPr>
            <p:txBody>
              <a:bodyPr/>
              <a:lstStyle/>
              <a:p>
                <a:r>
                  <a:rPr lang="es-ES">
                    <a:noFill/>
                  </a:rPr>
                  <a:t> </a:t>
                </a:r>
              </a:p>
            </p:txBody>
          </p:sp>
        </mc:Fallback>
      </mc:AlternateContent>
      <p:sp>
        <p:nvSpPr>
          <p:cNvPr id="15" name="CuadroTexto 14">
            <a:extLst>
              <a:ext uri="{FF2B5EF4-FFF2-40B4-BE49-F238E27FC236}">
                <a16:creationId xmlns:a16="http://schemas.microsoft.com/office/drawing/2014/main" id="{6EBD3F45-2995-4747-8B4D-FCC603DF5D2C}"/>
              </a:ext>
            </a:extLst>
          </p:cNvPr>
          <p:cNvSpPr txBox="1"/>
          <p:nvPr/>
        </p:nvSpPr>
        <p:spPr>
          <a:xfrm>
            <a:off x="4571999" y="6202461"/>
            <a:ext cx="1211704" cy="307777"/>
          </a:xfrm>
          <a:prstGeom prst="rect">
            <a:avLst/>
          </a:prstGeom>
          <a:solidFill>
            <a:schemeClr val="bg1"/>
          </a:solidFill>
        </p:spPr>
        <p:txBody>
          <a:bodyPr wrap="square" rtlCol="0">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Sharpe Ratio</a:t>
            </a:r>
          </a:p>
        </p:txBody>
      </p:sp>
      <p:sp>
        <p:nvSpPr>
          <p:cNvPr id="16" name="CuadroTexto 15">
            <a:extLst>
              <a:ext uri="{FF2B5EF4-FFF2-40B4-BE49-F238E27FC236}">
                <a16:creationId xmlns:a16="http://schemas.microsoft.com/office/drawing/2014/main" id="{97CC6883-FE1D-47AC-99B3-348134E734C6}"/>
              </a:ext>
            </a:extLst>
          </p:cNvPr>
          <p:cNvSpPr txBox="1"/>
          <p:nvPr/>
        </p:nvSpPr>
        <p:spPr>
          <a:xfrm rot="16200000">
            <a:off x="1002441" y="4626934"/>
            <a:ext cx="866194" cy="307781"/>
          </a:xfrm>
          <a:prstGeom prst="rect">
            <a:avLst/>
          </a:prstGeom>
          <a:solidFill>
            <a:schemeClr val="bg1"/>
          </a:solidFill>
        </p:spPr>
        <p:txBody>
          <a:bodyPr wrap="square" rtlCol="0">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Usuarios</a:t>
            </a:r>
          </a:p>
        </p:txBody>
      </p:sp>
    </p:spTree>
    <p:extLst>
      <p:ext uri="{BB962C8B-B14F-4D97-AF65-F5344CB8AC3E}">
        <p14:creationId xmlns:p14="http://schemas.microsoft.com/office/powerpoint/2010/main" val="1070703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33</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540622"/>
            <a:ext cx="8075240" cy="553998"/>
          </a:xfrm>
          <a:prstGeom prst="rect">
            <a:avLst/>
          </a:prstGeom>
          <a:noFill/>
        </p:spPr>
        <p:txBody>
          <a:bodyPr wrap="square" rtlCol="0">
            <a:spAutoFit/>
          </a:bodyPr>
          <a:lstStyle/>
          <a:p>
            <a:pPr lvl="0" algn="ctr" fontAlgn="base">
              <a:spcBef>
                <a:spcPct val="0"/>
              </a:spcBef>
              <a:spcAft>
                <a:spcPct val="0"/>
              </a:spcAft>
            </a:pPr>
            <a:r>
              <a:rPr lang="es-MX" sz="3000" dirty="0">
                <a:solidFill>
                  <a:prstClr val="black"/>
                </a:solidFill>
                <a:latin typeface="Segoe UI" panose="020B0502040204020203" pitchFamily="34" charset="0"/>
                <a:ea typeface="MS PGothic" pitchFamily="34" charset="-128"/>
                <a:cs typeface="Segoe UI" panose="020B0502040204020203" pitchFamily="34" charset="0"/>
              </a:rPr>
              <a:t>Unificación de las series de tiempo</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11" name="Título 1">
            <a:extLst>
              <a:ext uri="{FF2B5EF4-FFF2-40B4-BE49-F238E27FC236}">
                <a16:creationId xmlns:a16="http://schemas.microsoft.com/office/drawing/2014/main" id="{8BA6B908-A921-49B7-9A4F-E05103CC03E9}"/>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MODELADO Y EVALUACIÓN </a:t>
            </a:r>
          </a:p>
        </p:txBody>
      </p:sp>
      <p:pic>
        <p:nvPicPr>
          <p:cNvPr id="3" name="Imagen 2">
            <a:extLst>
              <a:ext uri="{FF2B5EF4-FFF2-40B4-BE49-F238E27FC236}">
                <a16:creationId xmlns:a16="http://schemas.microsoft.com/office/drawing/2014/main" id="{A9E9BD25-C475-4D75-B604-2CEFF2639BBE}"/>
              </a:ext>
            </a:extLst>
          </p:cNvPr>
          <p:cNvPicPr>
            <a:picLocks noChangeAspect="1"/>
          </p:cNvPicPr>
          <p:nvPr/>
        </p:nvPicPr>
        <p:blipFill>
          <a:blip r:embed="rId3"/>
          <a:stretch>
            <a:fillRect/>
          </a:stretch>
        </p:blipFill>
        <p:spPr>
          <a:xfrm>
            <a:off x="5876316" y="4029501"/>
            <a:ext cx="3041082" cy="923996"/>
          </a:xfrm>
          <a:prstGeom prst="rect">
            <a:avLst/>
          </a:prstGeom>
        </p:spPr>
      </p:pic>
      <p:sp>
        <p:nvSpPr>
          <p:cNvPr id="8" name="Rectángulo 7">
            <a:extLst>
              <a:ext uri="{FF2B5EF4-FFF2-40B4-BE49-F238E27FC236}">
                <a16:creationId xmlns:a16="http://schemas.microsoft.com/office/drawing/2014/main" id="{EFC52330-89F2-482C-A6E4-FB12F10D83F2}"/>
              </a:ext>
            </a:extLst>
          </p:cNvPr>
          <p:cNvSpPr/>
          <p:nvPr/>
        </p:nvSpPr>
        <p:spPr>
          <a:xfrm>
            <a:off x="4706253" y="4198072"/>
            <a:ext cx="668740" cy="586854"/>
          </a:xfrm>
          <a:prstGeom prst="rect">
            <a:avLst/>
          </a:prstGeom>
          <a:solidFill>
            <a:schemeClr val="tx2">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de flecha 14">
            <a:extLst>
              <a:ext uri="{FF2B5EF4-FFF2-40B4-BE49-F238E27FC236}">
                <a16:creationId xmlns:a16="http://schemas.microsoft.com/office/drawing/2014/main" id="{411A701B-6CE0-42F4-99FD-84A0025210E7}"/>
              </a:ext>
            </a:extLst>
          </p:cNvPr>
          <p:cNvCxnSpPr/>
          <p:nvPr/>
        </p:nvCxnSpPr>
        <p:spPr>
          <a:xfrm>
            <a:off x="4121623" y="3261814"/>
            <a:ext cx="450376" cy="76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714F9FB3-709D-4E06-A0F5-8A2B045382FE}"/>
              </a:ext>
            </a:extLst>
          </p:cNvPr>
          <p:cNvCxnSpPr/>
          <p:nvPr/>
        </p:nvCxnSpPr>
        <p:spPr>
          <a:xfrm>
            <a:off x="4099738" y="4491499"/>
            <a:ext cx="450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FAA6D95D-B68B-4E5C-987F-6167F6552E70}"/>
              </a:ext>
            </a:extLst>
          </p:cNvPr>
          <p:cNvCxnSpPr>
            <a:cxnSpLocks/>
          </p:cNvCxnSpPr>
          <p:nvPr/>
        </p:nvCxnSpPr>
        <p:spPr>
          <a:xfrm flipV="1">
            <a:off x="4099738" y="4967885"/>
            <a:ext cx="450376" cy="675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echa: a la derecha 19">
            <a:extLst>
              <a:ext uri="{FF2B5EF4-FFF2-40B4-BE49-F238E27FC236}">
                <a16:creationId xmlns:a16="http://schemas.microsoft.com/office/drawing/2014/main" id="{17B979E9-619B-40DD-A67B-D342E8937BA9}"/>
              </a:ext>
            </a:extLst>
          </p:cNvPr>
          <p:cNvSpPr/>
          <p:nvPr/>
        </p:nvSpPr>
        <p:spPr>
          <a:xfrm>
            <a:off x="5540992" y="4375493"/>
            <a:ext cx="247074" cy="23201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BED12200-7B11-49FF-8663-05867E7765AC}"/>
              </a:ext>
            </a:extLst>
          </p:cNvPr>
          <p:cNvPicPr>
            <a:picLocks noChangeAspect="1"/>
          </p:cNvPicPr>
          <p:nvPr/>
        </p:nvPicPr>
        <p:blipFill>
          <a:blip r:embed="rId4"/>
          <a:stretch>
            <a:fillRect/>
          </a:stretch>
        </p:blipFill>
        <p:spPr>
          <a:xfrm>
            <a:off x="534379" y="5267616"/>
            <a:ext cx="3041082" cy="904364"/>
          </a:xfrm>
          <a:prstGeom prst="rect">
            <a:avLst/>
          </a:prstGeom>
        </p:spPr>
      </p:pic>
      <p:pic>
        <p:nvPicPr>
          <p:cNvPr id="22" name="Imagen 21">
            <a:extLst>
              <a:ext uri="{FF2B5EF4-FFF2-40B4-BE49-F238E27FC236}">
                <a16:creationId xmlns:a16="http://schemas.microsoft.com/office/drawing/2014/main" id="{16842960-C91A-4A80-8393-AAF0241CDF13}"/>
              </a:ext>
            </a:extLst>
          </p:cNvPr>
          <p:cNvPicPr>
            <a:picLocks noChangeAspect="1"/>
          </p:cNvPicPr>
          <p:nvPr/>
        </p:nvPicPr>
        <p:blipFill>
          <a:blip r:embed="rId5"/>
          <a:stretch>
            <a:fillRect/>
          </a:stretch>
        </p:blipFill>
        <p:spPr>
          <a:xfrm>
            <a:off x="549464" y="4096680"/>
            <a:ext cx="3041082" cy="909089"/>
          </a:xfrm>
          <a:prstGeom prst="rect">
            <a:avLst/>
          </a:prstGeom>
        </p:spPr>
      </p:pic>
      <p:pic>
        <p:nvPicPr>
          <p:cNvPr id="23" name="Imagen 22">
            <a:extLst>
              <a:ext uri="{FF2B5EF4-FFF2-40B4-BE49-F238E27FC236}">
                <a16:creationId xmlns:a16="http://schemas.microsoft.com/office/drawing/2014/main" id="{0637F4C4-CEC7-46EE-9547-71D3001E8DF6}"/>
              </a:ext>
            </a:extLst>
          </p:cNvPr>
          <p:cNvPicPr>
            <a:picLocks noChangeAspect="1"/>
          </p:cNvPicPr>
          <p:nvPr/>
        </p:nvPicPr>
        <p:blipFill>
          <a:blip r:embed="rId6"/>
          <a:stretch>
            <a:fillRect/>
          </a:stretch>
        </p:blipFill>
        <p:spPr>
          <a:xfrm>
            <a:off x="564549" y="2894725"/>
            <a:ext cx="3025997" cy="914836"/>
          </a:xfrm>
          <a:prstGeom prst="rect">
            <a:avLst/>
          </a:prstGeom>
        </p:spPr>
      </p:pic>
      <p:sp>
        <p:nvSpPr>
          <p:cNvPr id="25" name="CuadroTexto 24">
            <a:extLst>
              <a:ext uri="{FF2B5EF4-FFF2-40B4-BE49-F238E27FC236}">
                <a16:creationId xmlns:a16="http://schemas.microsoft.com/office/drawing/2014/main" id="{EB937A96-7210-4E1A-A9B6-F0916F8B2693}"/>
              </a:ext>
            </a:extLst>
          </p:cNvPr>
          <p:cNvSpPr txBox="1"/>
          <p:nvPr/>
        </p:nvSpPr>
        <p:spPr>
          <a:xfrm>
            <a:off x="6532289" y="5113727"/>
            <a:ext cx="1729135" cy="369332"/>
          </a:xfrm>
          <a:prstGeom prst="rect">
            <a:avLst/>
          </a:prstGeom>
          <a:noFill/>
        </p:spPr>
        <p:txBody>
          <a:bodyPr wrap="square" rtlCol="0">
            <a:spAutoFit/>
          </a:bodyPr>
          <a:lstStyle/>
          <a:p>
            <a:r>
              <a:rPr lang="es-ES" dirty="0">
                <a:solidFill>
                  <a:schemeClr val="tx1">
                    <a:lumMod val="65000"/>
                    <a:lumOff val="35000"/>
                  </a:schemeClr>
                </a:solidFill>
                <a:latin typeface="Segoe UI" panose="020B0502040204020203" pitchFamily="34" charset="0"/>
                <a:cs typeface="Segoe UI" panose="020B0502040204020203" pitchFamily="34" charset="0"/>
              </a:rPr>
              <a:t>Serie Unificada</a:t>
            </a:r>
          </a:p>
        </p:txBody>
      </p:sp>
      <p:sp>
        <p:nvSpPr>
          <p:cNvPr id="26" name="CuadroTexto 25">
            <a:extLst>
              <a:ext uri="{FF2B5EF4-FFF2-40B4-BE49-F238E27FC236}">
                <a16:creationId xmlns:a16="http://schemas.microsoft.com/office/drawing/2014/main" id="{19986D32-81CF-405B-AF0E-0033E1DF6286}"/>
              </a:ext>
            </a:extLst>
          </p:cNvPr>
          <p:cNvSpPr txBox="1"/>
          <p:nvPr/>
        </p:nvSpPr>
        <p:spPr>
          <a:xfrm rot="16200000">
            <a:off x="-152202" y="3063515"/>
            <a:ext cx="1065386" cy="307777"/>
          </a:xfrm>
          <a:prstGeom prst="rect">
            <a:avLst/>
          </a:prstGeom>
          <a:noFill/>
        </p:spPr>
        <p:txBody>
          <a:bodyPr wrap="square" rtlCol="0">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Usuario 1</a:t>
            </a:r>
          </a:p>
        </p:txBody>
      </p:sp>
      <p:sp>
        <p:nvSpPr>
          <p:cNvPr id="27" name="CuadroTexto 26">
            <a:extLst>
              <a:ext uri="{FF2B5EF4-FFF2-40B4-BE49-F238E27FC236}">
                <a16:creationId xmlns:a16="http://schemas.microsoft.com/office/drawing/2014/main" id="{ADE30056-307F-4888-9E4D-9BE5809C359B}"/>
              </a:ext>
            </a:extLst>
          </p:cNvPr>
          <p:cNvSpPr txBox="1"/>
          <p:nvPr/>
        </p:nvSpPr>
        <p:spPr>
          <a:xfrm rot="16200000">
            <a:off x="-152202" y="4281302"/>
            <a:ext cx="1065386" cy="307777"/>
          </a:xfrm>
          <a:prstGeom prst="rect">
            <a:avLst/>
          </a:prstGeom>
          <a:noFill/>
        </p:spPr>
        <p:txBody>
          <a:bodyPr wrap="square" rtlCol="0">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Usuario 2</a:t>
            </a:r>
          </a:p>
        </p:txBody>
      </p:sp>
      <p:sp>
        <p:nvSpPr>
          <p:cNvPr id="28" name="CuadroTexto 27">
            <a:extLst>
              <a:ext uri="{FF2B5EF4-FFF2-40B4-BE49-F238E27FC236}">
                <a16:creationId xmlns:a16="http://schemas.microsoft.com/office/drawing/2014/main" id="{739FD77C-C371-4E08-B07A-1DCCC6E671D6}"/>
              </a:ext>
            </a:extLst>
          </p:cNvPr>
          <p:cNvSpPr txBox="1"/>
          <p:nvPr/>
        </p:nvSpPr>
        <p:spPr>
          <a:xfrm rot="16200000">
            <a:off x="-153692" y="5492532"/>
            <a:ext cx="1065386" cy="307777"/>
          </a:xfrm>
          <a:prstGeom prst="rect">
            <a:avLst/>
          </a:prstGeom>
          <a:noFill/>
        </p:spPr>
        <p:txBody>
          <a:bodyPr wrap="square" rtlCol="0">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Usuario 3</a:t>
            </a:r>
          </a:p>
        </p:txBody>
      </p:sp>
      <p:sp>
        <p:nvSpPr>
          <p:cNvPr id="29" name="CuadroTexto 28">
            <a:extLst>
              <a:ext uri="{FF2B5EF4-FFF2-40B4-BE49-F238E27FC236}">
                <a16:creationId xmlns:a16="http://schemas.microsoft.com/office/drawing/2014/main" id="{D61B66E1-0492-4BEA-BF70-0B53E04B550D}"/>
              </a:ext>
            </a:extLst>
          </p:cNvPr>
          <p:cNvSpPr txBox="1"/>
          <p:nvPr/>
        </p:nvSpPr>
        <p:spPr>
          <a:xfrm>
            <a:off x="3229108" y="2321789"/>
            <a:ext cx="1329242"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Sharpe Ratio</a:t>
            </a:r>
          </a:p>
        </p:txBody>
      </p:sp>
      <p:sp>
        <p:nvSpPr>
          <p:cNvPr id="30" name="CuadroTexto 29">
            <a:extLst>
              <a:ext uri="{FF2B5EF4-FFF2-40B4-BE49-F238E27FC236}">
                <a16:creationId xmlns:a16="http://schemas.microsoft.com/office/drawing/2014/main" id="{FBE71D06-3A80-4A94-BBD2-13EA25B2E36E}"/>
              </a:ext>
            </a:extLst>
          </p:cNvPr>
          <p:cNvSpPr txBox="1"/>
          <p:nvPr/>
        </p:nvSpPr>
        <p:spPr>
          <a:xfrm>
            <a:off x="3549350" y="3107244"/>
            <a:ext cx="681203"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45%</a:t>
            </a:r>
          </a:p>
        </p:txBody>
      </p:sp>
      <p:sp>
        <p:nvSpPr>
          <p:cNvPr id="31" name="CuadroTexto 30">
            <a:extLst>
              <a:ext uri="{FF2B5EF4-FFF2-40B4-BE49-F238E27FC236}">
                <a16:creationId xmlns:a16="http://schemas.microsoft.com/office/drawing/2014/main" id="{1F7457D9-6C58-416A-B508-96B70CD96A79}"/>
              </a:ext>
            </a:extLst>
          </p:cNvPr>
          <p:cNvSpPr txBox="1"/>
          <p:nvPr/>
        </p:nvSpPr>
        <p:spPr>
          <a:xfrm>
            <a:off x="3549350" y="4310187"/>
            <a:ext cx="681203"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30%</a:t>
            </a:r>
          </a:p>
        </p:txBody>
      </p:sp>
      <p:sp>
        <p:nvSpPr>
          <p:cNvPr id="32" name="CuadroTexto 31">
            <a:extLst>
              <a:ext uri="{FF2B5EF4-FFF2-40B4-BE49-F238E27FC236}">
                <a16:creationId xmlns:a16="http://schemas.microsoft.com/office/drawing/2014/main" id="{AB27120F-F404-4C76-B92E-69AF7FAF257B}"/>
              </a:ext>
            </a:extLst>
          </p:cNvPr>
          <p:cNvSpPr txBox="1"/>
          <p:nvPr/>
        </p:nvSpPr>
        <p:spPr>
          <a:xfrm>
            <a:off x="3544744" y="5513130"/>
            <a:ext cx="681203"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25%</a:t>
            </a:r>
          </a:p>
        </p:txBody>
      </p:sp>
    </p:spTree>
    <p:extLst>
      <p:ext uri="{BB962C8B-B14F-4D97-AF65-F5344CB8AC3E}">
        <p14:creationId xmlns:p14="http://schemas.microsoft.com/office/powerpoint/2010/main" val="137350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5" grpId="0"/>
      <p:bldP spid="29" grpId="0"/>
      <p:bldP spid="30" grpId="0"/>
      <p:bldP spid="31"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34</a:t>
            </a:fld>
            <a:endParaRPr lang="es-ES_tradnl"/>
          </a:p>
        </p:txBody>
      </p:sp>
      <p:sp>
        <p:nvSpPr>
          <p:cNvPr id="8" name="Título 1">
            <a:extLst>
              <a:ext uri="{FF2B5EF4-FFF2-40B4-BE49-F238E27FC236}">
                <a16:creationId xmlns:a16="http://schemas.microsoft.com/office/drawing/2014/main" id="{9F1345C2-E90E-455A-8429-D0713A6C9518}"/>
              </a:ext>
            </a:extLst>
          </p:cNvPr>
          <p:cNvSpPr>
            <a:spLocks noGrp="1"/>
          </p:cNvSpPr>
          <p:nvPr>
            <p:ph type="title"/>
          </p:nvPr>
        </p:nvSpPr>
        <p:spPr>
          <a:xfrm>
            <a:off x="901929" y="39084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RESULTADOS</a:t>
            </a:r>
          </a:p>
        </p:txBody>
      </p:sp>
      <p:graphicFrame>
        <p:nvGraphicFramePr>
          <p:cNvPr id="2" name="Diagrama 1">
            <a:extLst>
              <a:ext uri="{FF2B5EF4-FFF2-40B4-BE49-F238E27FC236}">
                <a16:creationId xmlns:a16="http://schemas.microsoft.com/office/drawing/2014/main" id="{9FF53B21-E60E-4CD7-B613-FA0BBE15CDF9}"/>
              </a:ext>
            </a:extLst>
          </p:cNvPr>
          <p:cNvGraphicFramePr/>
          <p:nvPr>
            <p:extLst>
              <p:ext uri="{D42A27DB-BD31-4B8C-83A1-F6EECF244321}">
                <p14:modId xmlns:p14="http://schemas.microsoft.com/office/powerpoint/2010/main" val="2707528649"/>
              </p:ext>
            </p:extLst>
          </p:nvPr>
        </p:nvGraphicFramePr>
        <p:xfrm>
          <a:off x="976403" y="1013523"/>
          <a:ext cx="7191193" cy="4553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descr="Marca de verificación">
            <a:extLst>
              <a:ext uri="{FF2B5EF4-FFF2-40B4-BE49-F238E27FC236}">
                <a16:creationId xmlns:a16="http://schemas.microsoft.com/office/drawing/2014/main" id="{224AD424-DEF3-4B93-994C-86174622DA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67135" y="4404815"/>
            <a:ext cx="914400" cy="914400"/>
          </a:xfrm>
          <a:prstGeom prst="rect">
            <a:avLst/>
          </a:prstGeom>
        </p:spPr>
      </p:pic>
      <p:sp>
        <p:nvSpPr>
          <p:cNvPr id="9" name="CuadroTexto 8">
            <a:extLst>
              <a:ext uri="{FF2B5EF4-FFF2-40B4-BE49-F238E27FC236}">
                <a16:creationId xmlns:a16="http://schemas.microsoft.com/office/drawing/2014/main" id="{B5710C07-D21E-469A-9CF6-F2A4215CEF74}"/>
              </a:ext>
            </a:extLst>
          </p:cNvPr>
          <p:cNvSpPr txBox="1"/>
          <p:nvPr/>
        </p:nvSpPr>
        <p:spPr>
          <a:xfrm>
            <a:off x="534379" y="1540622"/>
            <a:ext cx="8075240" cy="553998"/>
          </a:xfrm>
          <a:prstGeom prst="rect">
            <a:avLst/>
          </a:prstGeom>
          <a:noFill/>
        </p:spPr>
        <p:txBody>
          <a:bodyPr wrap="square" rtlCol="0">
            <a:spAutoFit/>
          </a:bodyPr>
          <a:lstStyle/>
          <a:p>
            <a:pPr lvl="0" algn="ctr" fontAlgn="base">
              <a:spcBef>
                <a:spcPct val="0"/>
              </a:spcBef>
              <a:spcAft>
                <a:spcPct val="0"/>
              </a:spcAft>
            </a:pPr>
            <a:r>
              <a:rPr lang="es-MX" sz="3000" dirty="0">
                <a:solidFill>
                  <a:prstClr val="black"/>
                </a:solidFill>
                <a:latin typeface="Segoe UI" panose="020B0502040204020203" pitchFamily="34" charset="0"/>
                <a:ea typeface="MS PGothic" pitchFamily="34" charset="-128"/>
                <a:cs typeface="Segoe UI" panose="020B0502040204020203" pitchFamily="34" charset="0"/>
              </a:rPr>
              <a:t>Procesamiento de los datos</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Tree>
    <p:extLst>
      <p:ext uri="{BB962C8B-B14F-4D97-AF65-F5344CB8AC3E}">
        <p14:creationId xmlns:p14="http://schemas.microsoft.com/office/powerpoint/2010/main" val="374311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35</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497858"/>
            <a:ext cx="8075240" cy="553998"/>
          </a:xfrm>
          <a:prstGeom prst="rect">
            <a:avLst/>
          </a:prstGeom>
          <a:noFill/>
        </p:spPr>
        <p:txBody>
          <a:bodyPr wrap="square" rtlCol="0">
            <a:spAutoFit/>
          </a:bodyPr>
          <a:lstStyle/>
          <a:p>
            <a:pPr lvl="0" algn="ctr" fontAlgn="base">
              <a:spcBef>
                <a:spcPct val="0"/>
              </a:spcBef>
              <a:spcAft>
                <a:spcPct val="0"/>
              </a:spcAft>
            </a:pPr>
            <a:r>
              <a:rPr lang="es-MX" sz="3000" dirty="0">
                <a:solidFill>
                  <a:prstClr val="black"/>
                </a:solidFill>
                <a:latin typeface="Segoe UI" panose="020B0502040204020203" pitchFamily="34" charset="0"/>
                <a:ea typeface="MS PGothic" pitchFamily="34" charset="-128"/>
                <a:cs typeface="Segoe UI" panose="020B0502040204020203" pitchFamily="34" charset="0"/>
              </a:rPr>
              <a:t>Extracción de características</a:t>
            </a:r>
          </a:p>
        </p:txBody>
      </p:sp>
      <p:sp>
        <p:nvSpPr>
          <p:cNvPr id="10" name="Título 1">
            <a:extLst>
              <a:ext uri="{FF2B5EF4-FFF2-40B4-BE49-F238E27FC236}">
                <a16:creationId xmlns:a16="http://schemas.microsoft.com/office/drawing/2014/main" id="{FC23A568-34A1-45D9-8220-4D33DF5FC8A9}"/>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MODELADO Y EVALUACIÓN </a:t>
            </a:r>
          </a:p>
        </p:txBody>
      </p:sp>
      <p:pic>
        <p:nvPicPr>
          <p:cNvPr id="2" name="Imagen 1">
            <a:extLst>
              <a:ext uri="{FF2B5EF4-FFF2-40B4-BE49-F238E27FC236}">
                <a16:creationId xmlns:a16="http://schemas.microsoft.com/office/drawing/2014/main" id="{EF9FC51E-836D-4782-B9EC-E5AB9C1413BF}"/>
              </a:ext>
            </a:extLst>
          </p:cNvPr>
          <p:cNvPicPr>
            <a:picLocks noChangeAspect="1"/>
          </p:cNvPicPr>
          <p:nvPr/>
        </p:nvPicPr>
        <p:blipFill>
          <a:blip r:embed="rId3"/>
          <a:stretch>
            <a:fillRect/>
          </a:stretch>
        </p:blipFill>
        <p:spPr>
          <a:xfrm>
            <a:off x="2936944" y="2286198"/>
            <a:ext cx="4222899" cy="1672937"/>
          </a:xfrm>
          <a:prstGeom prst="rect">
            <a:avLst/>
          </a:prstGeom>
        </p:spPr>
      </p:pic>
      <p:pic>
        <p:nvPicPr>
          <p:cNvPr id="8" name="Imagen 7">
            <a:extLst>
              <a:ext uri="{FF2B5EF4-FFF2-40B4-BE49-F238E27FC236}">
                <a16:creationId xmlns:a16="http://schemas.microsoft.com/office/drawing/2014/main" id="{00DD7A83-DE6E-431B-945C-EE032C20BA53}"/>
              </a:ext>
            </a:extLst>
          </p:cNvPr>
          <p:cNvPicPr>
            <a:picLocks noChangeAspect="1"/>
          </p:cNvPicPr>
          <p:nvPr/>
        </p:nvPicPr>
        <p:blipFill>
          <a:blip r:embed="rId4"/>
          <a:stretch>
            <a:fillRect/>
          </a:stretch>
        </p:blipFill>
        <p:spPr>
          <a:xfrm>
            <a:off x="2792748" y="4679362"/>
            <a:ext cx="4991156" cy="1672937"/>
          </a:xfrm>
          <a:prstGeom prst="rect">
            <a:avLst/>
          </a:prstGeom>
        </p:spPr>
      </p:pic>
      <p:sp>
        <p:nvSpPr>
          <p:cNvPr id="9" name="Flecha: hacia abajo 8">
            <a:extLst>
              <a:ext uri="{FF2B5EF4-FFF2-40B4-BE49-F238E27FC236}">
                <a16:creationId xmlns:a16="http://schemas.microsoft.com/office/drawing/2014/main" id="{11B3D511-2010-40D3-B672-EC029A23EB32}"/>
              </a:ext>
            </a:extLst>
          </p:cNvPr>
          <p:cNvSpPr/>
          <p:nvPr/>
        </p:nvSpPr>
        <p:spPr>
          <a:xfrm>
            <a:off x="4843679" y="4097199"/>
            <a:ext cx="518615" cy="42308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EBABD8FB-1E49-44FD-AB0A-C942A50FE20C}"/>
              </a:ext>
            </a:extLst>
          </p:cNvPr>
          <p:cNvSpPr txBox="1"/>
          <p:nvPr/>
        </p:nvSpPr>
        <p:spPr>
          <a:xfrm>
            <a:off x="1277432" y="2766882"/>
            <a:ext cx="673918" cy="400110"/>
          </a:xfrm>
          <a:prstGeom prst="rect">
            <a:avLst/>
          </a:prstGeom>
          <a:noFill/>
        </p:spPr>
        <p:txBody>
          <a:bodyPr wrap="square" rtlCol="0">
            <a:spAutoFit/>
          </a:bodyPr>
          <a:lstStyle/>
          <a:p>
            <a:r>
              <a:rPr lang="es-ES" sz="2000" dirty="0"/>
              <a:t>Mp3</a:t>
            </a:r>
          </a:p>
        </p:txBody>
      </p:sp>
      <p:sp>
        <p:nvSpPr>
          <p:cNvPr id="12" name="CuadroTexto 11">
            <a:extLst>
              <a:ext uri="{FF2B5EF4-FFF2-40B4-BE49-F238E27FC236}">
                <a16:creationId xmlns:a16="http://schemas.microsoft.com/office/drawing/2014/main" id="{F7CD3966-FAF3-463C-AED8-B8A0D2BCB7A5}"/>
              </a:ext>
            </a:extLst>
          </p:cNvPr>
          <p:cNvSpPr txBox="1"/>
          <p:nvPr/>
        </p:nvSpPr>
        <p:spPr>
          <a:xfrm>
            <a:off x="718154" y="5142054"/>
            <a:ext cx="1843951" cy="707886"/>
          </a:xfrm>
          <a:prstGeom prst="rect">
            <a:avLst/>
          </a:prstGeom>
          <a:noFill/>
        </p:spPr>
        <p:txBody>
          <a:bodyPr wrap="square" rtlCol="0">
            <a:spAutoFit/>
          </a:bodyPr>
          <a:lstStyle/>
          <a:p>
            <a:r>
              <a:rPr lang="es-ES" sz="2000" dirty="0"/>
              <a:t>Espectrograma Mel</a:t>
            </a:r>
          </a:p>
        </p:txBody>
      </p:sp>
    </p:spTree>
    <p:extLst>
      <p:ext uri="{BB962C8B-B14F-4D97-AF65-F5344CB8AC3E}">
        <p14:creationId xmlns:p14="http://schemas.microsoft.com/office/powerpoint/2010/main" val="328920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36</a:t>
            </a:fld>
            <a:endParaRPr lang="es-ES_tradnl"/>
          </a:p>
        </p:txBody>
      </p:sp>
      <p:sp>
        <p:nvSpPr>
          <p:cNvPr id="8" name="Título 1">
            <a:extLst>
              <a:ext uri="{FF2B5EF4-FFF2-40B4-BE49-F238E27FC236}">
                <a16:creationId xmlns:a16="http://schemas.microsoft.com/office/drawing/2014/main" id="{9F1345C2-E90E-455A-8429-D0713A6C9518}"/>
              </a:ext>
            </a:extLst>
          </p:cNvPr>
          <p:cNvSpPr>
            <a:spLocks noGrp="1"/>
          </p:cNvSpPr>
          <p:nvPr>
            <p:ph type="title"/>
          </p:nvPr>
        </p:nvSpPr>
        <p:spPr>
          <a:xfrm>
            <a:off x="901929" y="39084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RESULTADOS</a:t>
            </a:r>
          </a:p>
        </p:txBody>
      </p:sp>
      <p:graphicFrame>
        <p:nvGraphicFramePr>
          <p:cNvPr id="2" name="Diagrama 1">
            <a:extLst>
              <a:ext uri="{FF2B5EF4-FFF2-40B4-BE49-F238E27FC236}">
                <a16:creationId xmlns:a16="http://schemas.microsoft.com/office/drawing/2014/main" id="{9FF53B21-E60E-4CD7-B613-FA0BBE15CDF9}"/>
              </a:ext>
            </a:extLst>
          </p:cNvPr>
          <p:cNvGraphicFramePr/>
          <p:nvPr/>
        </p:nvGraphicFramePr>
        <p:xfrm>
          <a:off x="976403" y="1013523"/>
          <a:ext cx="7191193" cy="4553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descr="Marca de verificación">
            <a:extLst>
              <a:ext uri="{FF2B5EF4-FFF2-40B4-BE49-F238E27FC236}">
                <a16:creationId xmlns:a16="http://schemas.microsoft.com/office/drawing/2014/main" id="{224AD424-DEF3-4B93-994C-86174622DA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67135" y="4404815"/>
            <a:ext cx="914400" cy="914400"/>
          </a:xfrm>
          <a:prstGeom prst="rect">
            <a:avLst/>
          </a:prstGeom>
        </p:spPr>
      </p:pic>
      <p:sp>
        <p:nvSpPr>
          <p:cNvPr id="9" name="CuadroTexto 8">
            <a:extLst>
              <a:ext uri="{FF2B5EF4-FFF2-40B4-BE49-F238E27FC236}">
                <a16:creationId xmlns:a16="http://schemas.microsoft.com/office/drawing/2014/main" id="{B5710C07-D21E-469A-9CF6-F2A4215CEF74}"/>
              </a:ext>
            </a:extLst>
          </p:cNvPr>
          <p:cNvSpPr txBox="1"/>
          <p:nvPr/>
        </p:nvSpPr>
        <p:spPr>
          <a:xfrm>
            <a:off x="534379" y="1540622"/>
            <a:ext cx="8075240" cy="553998"/>
          </a:xfrm>
          <a:prstGeom prst="rect">
            <a:avLst/>
          </a:prstGeom>
          <a:noFill/>
        </p:spPr>
        <p:txBody>
          <a:bodyPr wrap="square" rtlCol="0">
            <a:spAutoFit/>
          </a:bodyPr>
          <a:lstStyle/>
          <a:p>
            <a:pPr lvl="0" algn="ctr" fontAlgn="base">
              <a:spcBef>
                <a:spcPct val="0"/>
              </a:spcBef>
              <a:spcAft>
                <a:spcPct val="0"/>
              </a:spcAft>
            </a:pPr>
            <a:r>
              <a:rPr lang="es-MX" sz="3000" dirty="0">
                <a:solidFill>
                  <a:prstClr val="black"/>
                </a:solidFill>
                <a:latin typeface="Segoe UI" panose="020B0502040204020203" pitchFamily="34" charset="0"/>
                <a:ea typeface="MS PGothic" pitchFamily="34" charset="-128"/>
                <a:cs typeface="Segoe UI" panose="020B0502040204020203" pitchFamily="34" charset="0"/>
              </a:rPr>
              <a:t>Procesamiento de los datos</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pic>
        <p:nvPicPr>
          <p:cNvPr id="7" name="Gráfico 6" descr="Marca de verificación">
            <a:extLst>
              <a:ext uri="{FF2B5EF4-FFF2-40B4-BE49-F238E27FC236}">
                <a16:creationId xmlns:a16="http://schemas.microsoft.com/office/drawing/2014/main" id="{B006A2A0-DD15-457E-A326-4DF07FF330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4799" y="4404815"/>
            <a:ext cx="914400" cy="914400"/>
          </a:xfrm>
          <a:prstGeom prst="rect">
            <a:avLst/>
          </a:prstGeom>
        </p:spPr>
      </p:pic>
    </p:spTree>
    <p:extLst>
      <p:ext uri="{BB962C8B-B14F-4D97-AF65-F5344CB8AC3E}">
        <p14:creationId xmlns:p14="http://schemas.microsoft.com/office/powerpoint/2010/main" val="195626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5DDF84F-8978-41B5-B939-EA85BFD8014F}"/>
              </a:ext>
            </a:extLst>
          </p:cNvPr>
          <p:cNvSpPr/>
          <p:nvPr/>
        </p:nvSpPr>
        <p:spPr>
          <a:xfrm>
            <a:off x="6727403" y="4292601"/>
            <a:ext cx="960521" cy="1512361"/>
          </a:xfrm>
          <a:prstGeom prst="rect">
            <a:avLst/>
          </a:prstGeom>
          <a:solidFill>
            <a:srgbClr val="92D05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37</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489548"/>
            <a:ext cx="8075240" cy="553998"/>
          </a:xfrm>
          <a:prstGeom prst="rect">
            <a:avLst/>
          </a:prstGeom>
          <a:noFill/>
        </p:spPr>
        <p:txBody>
          <a:bodyPr wrap="square" rtlCol="0">
            <a:spAutoFit/>
          </a:bodyPr>
          <a:lstStyle/>
          <a:p>
            <a:pPr lvl="0" algn="ctr" fontAlgn="base">
              <a:spcBef>
                <a:spcPct val="0"/>
              </a:spcBef>
              <a:spcAft>
                <a:spcPct val="0"/>
              </a:spcAft>
            </a:pPr>
            <a:r>
              <a:rPr lang="es-MX" sz="3000" dirty="0">
                <a:solidFill>
                  <a:prstClr val="black"/>
                </a:solidFill>
                <a:latin typeface="Segoe UI" panose="020B0502040204020203" pitchFamily="34" charset="0"/>
                <a:ea typeface="MS PGothic" pitchFamily="34" charset="-128"/>
                <a:cs typeface="Segoe UI" panose="020B0502040204020203" pitchFamily="34" charset="0"/>
              </a:rPr>
              <a:t>Creación datos de entrada</a:t>
            </a:r>
          </a:p>
        </p:txBody>
      </p:sp>
      <p:pic>
        <p:nvPicPr>
          <p:cNvPr id="3" name="Imagen 2">
            <a:extLst>
              <a:ext uri="{FF2B5EF4-FFF2-40B4-BE49-F238E27FC236}">
                <a16:creationId xmlns:a16="http://schemas.microsoft.com/office/drawing/2014/main" id="{5A26A42B-46C9-4334-B287-167D46636B6A}"/>
              </a:ext>
            </a:extLst>
          </p:cNvPr>
          <p:cNvPicPr>
            <a:picLocks noChangeAspect="1"/>
          </p:cNvPicPr>
          <p:nvPr/>
        </p:nvPicPr>
        <p:blipFill>
          <a:blip r:embed="rId3"/>
          <a:stretch>
            <a:fillRect/>
          </a:stretch>
        </p:blipFill>
        <p:spPr>
          <a:xfrm>
            <a:off x="598526" y="2447768"/>
            <a:ext cx="8011094" cy="1750250"/>
          </a:xfrm>
          <a:prstGeom prst="rect">
            <a:avLst/>
          </a:prstGeom>
        </p:spPr>
      </p:pic>
      <p:sp>
        <p:nvSpPr>
          <p:cNvPr id="10" name="Título 1">
            <a:extLst>
              <a:ext uri="{FF2B5EF4-FFF2-40B4-BE49-F238E27FC236}">
                <a16:creationId xmlns:a16="http://schemas.microsoft.com/office/drawing/2014/main" id="{FC23A568-34A1-45D9-8220-4D33DF5FC8A9}"/>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MODELADO Y EVALUACIÓN </a:t>
            </a:r>
          </a:p>
        </p:txBody>
      </p:sp>
      <p:sp>
        <p:nvSpPr>
          <p:cNvPr id="2" name="Rectángulo 1">
            <a:extLst>
              <a:ext uri="{FF2B5EF4-FFF2-40B4-BE49-F238E27FC236}">
                <a16:creationId xmlns:a16="http://schemas.microsoft.com/office/drawing/2014/main" id="{9623AEFE-8437-43D2-840C-43AE5E13ED3C}"/>
              </a:ext>
            </a:extLst>
          </p:cNvPr>
          <p:cNvSpPr/>
          <p:nvPr/>
        </p:nvSpPr>
        <p:spPr>
          <a:xfrm>
            <a:off x="718153" y="2544436"/>
            <a:ext cx="960521" cy="151236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215AAC59-A46E-4319-AFA1-4B11D48A3555}"/>
              </a:ext>
            </a:extLst>
          </p:cNvPr>
          <p:cNvSpPr/>
          <p:nvPr/>
        </p:nvSpPr>
        <p:spPr>
          <a:xfrm>
            <a:off x="1088917" y="2544435"/>
            <a:ext cx="960521" cy="1512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B4959CE8-29F7-418A-B44D-73392C31876E}"/>
              </a:ext>
            </a:extLst>
          </p:cNvPr>
          <p:cNvSpPr/>
          <p:nvPr/>
        </p:nvSpPr>
        <p:spPr>
          <a:xfrm>
            <a:off x="1459681" y="2538942"/>
            <a:ext cx="960521" cy="151236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8C20EDB7-38C2-47EE-87B2-01310C48685D}"/>
              </a:ext>
            </a:extLst>
          </p:cNvPr>
          <p:cNvSpPr/>
          <p:nvPr/>
        </p:nvSpPr>
        <p:spPr>
          <a:xfrm>
            <a:off x="6400171" y="4490100"/>
            <a:ext cx="960521" cy="1512361"/>
          </a:xfrm>
          <a:prstGeom prst="rect">
            <a:avLst/>
          </a:prstGeom>
          <a:solidFill>
            <a:srgbClr val="FF000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1736EFF0-EC44-427D-9A93-53776CFA65A9}"/>
              </a:ext>
            </a:extLst>
          </p:cNvPr>
          <p:cNvSpPr/>
          <p:nvPr/>
        </p:nvSpPr>
        <p:spPr>
          <a:xfrm>
            <a:off x="6072939" y="4705728"/>
            <a:ext cx="960521" cy="1512361"/>
          </a:xfrm>
          <a:prstGeom prst="rect">
            <a:avLst/>
          </a:prstGeom>
          <a:solidFill>
            <a:srgbClr val="00B0F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180AA115-5464-4CE0-922C-6D5446B6AA12}"/>
              </a:ext>
            </a:extLst>
          </p:cNvPr>
          <p:cNvSpPr/>
          <p:nvPr/>
        </p:nvSpPr>
        <p:spPr>
          <a:xfrm>
            <a:off x="2152427" y="5037921"/>
            <a:ext cx="1837269" cy="84797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Segoe UI" panose="020B0502040204020203" pitchFamily="34" charset="0"/>
                <a:cs typeface="Segoe UI" panose="020B0502040204020203" pitchFamily="34" charset="0"/>
              </a:rPr>
              <a:t>¿Contiene un pulso?</a:t>
            </a:r>
            <a:endParaRPr lang="es-ES" dirty="0">
              <a:latin typeface="Segoe UI" panose="020B0502040204020203" pitchFamily="34" charset="0"/>
              <a:cs typeface="Segoe UI" panose="020B0502040204020203" pitchFamily="34" charset="0"/>
            </a:endParaRPr>
          </a:p>
        </p:txBody>
      </p:sp>
      <p:cxnSp>
        <p:nvCxnSpPr>
          <p:cNvPr id="15" name="Conector recto de flecha 14">
            <a:extLst>
              <a:ext uri="{FF2B5EF4-FFF2-40B4-BE49-F238E27FC236}">
                <a16:creationId xmlns:a16="http://schemas.microsoft.com/office/drawing/2014/main" id="{F5A7B8C0-9B60-4B85-9F14-B1A85E701EB5}"/>
              </a:ext>
            </a:extLst>
          </p:cNvPr>
          <p:cNvCxnSpPr>
            <a:cxnSpLocks/>
          </p:cNvCxnSpPr>
          <p:nvPr/>
        </p:nvCxnSpPr>
        <p:spPr>
          <a:xfrm>
            <a:off x="1088917" y="4289192"/>
            <a:ext cx="851024" cy="75958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A7AB37E1-BE77-4678-ACCC-2FB80F2D3C03}"/>
              </a:ext>
            </a:extLst>
          </p:cNvPr>
          <p:cNvCxnSpPr>
            <a:cxnSpLocks/>
          </p:cNvCxnSpPr>
          <p:nvPr/>
        </p:nvCxnSpPr>
        <p:spPr>
          <a:xfrm>
            <a:off x="1459681" y="4238175"/>
            <a:ext cx="807492" cy="6530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6FD7C264-0249-4E98-82BC-D92D401DE5B8}"/>
              </a:ext>
            </a:extLst>
          </p:cNvPr>
          <p:cNvCxnSpPr>
            <a:cxnSpLocks/>
          </p:cNvCxnSpPr>
          <p:nvPr/>
        </p:nvCxnSpPr>
        <p:spPr>
          <a:xfrm>
            <a:off x="1939277" y="4218990"/>
            <a:ext cx="698660" cy="52997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47F0340-E6E2-471C-963D-3A875B178E4E}"/>
              </a:ext>
            </a:extLst>
          </p:cNvPr>
          <p:cNvCxnSpPr>
            <a:cxnSpLocks/>
          </p:cNvCxnSpPr>
          <p:nvPr/>
        </p:nvCxnSpPr>
        <p:spPr>
          <a:xfrm>
            <a:off x="4444463" y="5814202"/>
            <a:ext cx="1173708" cy="1990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816148BE-C253-41E6-B3BA-53E5623EDA2F}"/>
              </a:ext>
            </a:extLst>
          </p:cNvPr>
          <p:cNvCxnSpPr>
            <a:cxnSpLocks/>
          </p:cNvCxnSpPr>
          <p:nvPr/>
        </p:nvCxnSpPr>
        <p:spPr>
          <a:xfrm>
            <a:off x="4444463" y="5341826"/>
            <a:ext cx="1173708" cy="217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91D4D938-BDAE-4516-B22D-4EF91AE8FD14}"/>
              </a:ext>
            </a:extLst>
          </p:cNvPr>
          <p:cNvCxnSpPr>
            <a:cxnSpLocks/>
          </p:cNvCxnSpPr>
          <p:nvPr/>
        </p:nvCxnSpPr>
        <p:spPr>
          <a:xfrm>
            <a:off x="4444463" y="4891206"/>
            <a:ext cx="1173708" cy="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56526596-D0CA-43C0-B954-4AEEC872D907}"/>
              </a:ext>
            </a:extLst>
          </p:cNvPr>
          <p:cNvSpPr txBox="1"/>
          <p:nvPr/>
        </p:nvSpPr>
        <p:spPr>
          <a:xfrm>
            <a:off x="4751538" y="5885894"/>
            <a:ext cx="559558" cy="369332"/>
          </a:xfrm>
          <a:prstGeom prst="rect">
            <a:avLst/>
          </a:prstGeom>
          <a:noFill/>
        </p:spPr>
        <p:txBody>
          <a:bodyPr wrap="square" rtlCol="0">
            <a:spAutoFit/>
          </a:bodyPr>
          <a:lstStyle/>
          <a:p>
            <a:r>
              <a:rPr lang="es-ES" dirty="0">
                <a:latin typeface="Segoe UI" panose="020B0502040204020203" pitchFamily="34" charset="0"/>
                <a:cs typeface="Segoe UI" panose="020B0502040204020203" pitchFamily="34" charset="0"/>
              </a:rPr>
              <a:t>No</a:t>
            </a:r>
          </a:p>
        </p:txBody>
      </p:sp>
      <p:sp>
        <p:nvSpPr>
          <p:cNvPr id="37" name="CuadroTexto 36">
            <a:extLst>
              <a:ext uri="{FF2B5EF4-FFF2-40B4-BE49-F238E27FC236}">
                <a16:creationId xmlns:a16="http://schemas.microsoft.com/office/drawing/2014/main" id="{ACCB905A-4683-4B2D-9312-24C4CA305DD2}"/>
              </a:ext>
            </a:extLst>
          </p:cNvPr>
          <p:cNvSpPr txBox="1"/>
          <p:nvPr/>
        </p:nvSpPr>
        <p:spPr>
          <a:xfrm>
            <a:off x="4740007" y="5397404"/>
            <a:ext cx="559558" cy="369332"/>
          </a:xfrm>
          <a:prstGeom prst="rect">
            <a:avLst/>
          </a:prstGeom>
          <a:noFill/>
        </p:spPr>
        <p:txBody>
          <a:bodyPr wrap="square" rtlCol="0">
            <a:spAutoFit/>
          </a:bodyPr>
          <a:lstStyle/>
          <a:p>
            <a:r>
              <a:rPr lang="es-ES" dirty="0">
                <a:latin typeface="Segoe UI" panose="020B0502040204020203" pitchFamily="34" charset="0"/>
                <a:cs typeface="Segoe UI" panose="020B0502040204020203" pitchFamily="34" charset="0"/>
              </a:rPr>
              <a:t>No</a:t>
            </a:r>
          </a:p>
        </p:txBody>
      </p:sp>
      <p:sp>
        <p:nvSpPr>
          <p:cNvPr id="38" name="CuadroTexto 37">
            <a:extLst>
              <a:ext uri="{FF2B5EF4-FFF2-40B4-BE49-F238E27FC236}">
                <a16:creationId xmlns:a16="http://schemas.microsoft.com/office/drawing/2014/main" id="{F246C69F-78DA-4885-AB39-A0924D532C0C}"/>
              </a:ext>
            </a:extLst>
          </p:cNvPr>
          <p:cNvSpPr txBox="1"/>
          <p:nvPr/>
        </p:nvSpPr>
        <p:spPr>
          <a:xfrm>
            <a:off x="4818402" y="4931851"/>
            <a:ext cx="402767" cy="369332"/>
          </a:xfrm>
          <a:prstGeom prst="rect">
            <a:avLst/>
          </a:prstGeom>
          <a:noFill/>
        </p:spPr>
        <p:txBody>
          <a:bodyPr wrap="square" rtlCol="0">
            <a:spAutoFit/>
          </a:bodyPr>
          <a:lstStyle/>
          <a:p>
            <a:r>
              <a:rPr lang="es-ES" dirty="0">
                <a:latin typeface="Segoe UI" panose="020B0502040204020203" pitchFamily="34" charset="0"/>
                <a:cs typeface="Segoe UI" panose="020B0502040204020203" pitchFamily="34" charset="0"/>
              </a:rPr>
              <a:t>Si</a:t>
            </a:r>
          </a:p>
        </p:txBody>
      </p:sp>
      <p:sp>
        <p:nvSpPr>
          <p:cNvPr id="4" name="CuadroTexto 3">
            <a:extLst>
              <a:ext uri="{FF2B5EF4-FFF2-40B4-BE49-F238E27FC236}">
                <a16:creationId xmlns:a16="http://schemas.microsoft.com/office/drawing/2014/main" id="{5917CEF8-B9A6-4D13-BC2F-DDC45B57C403}"/>
              </a:ext>
            </a:extLst>
          </p:cNvPr>
          <p:cNvSpPr txBox="1"/>
          <p:nvPr/>
        </p:nvSpPr>
        <p:spPr>
          <a:xfrm>
            <a:off x="6727403" y="2138129"/>
            <a:ext cx="2133600"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Espectrograma Mel</a:t>
            </a:r>
          </a:p>
        </p:txBody>
      </p:sp>
    </p:spTree>
    <p:extLst>
      <p:ext uri="{BB962C8B-B14F-4D97-AF65-F5344CB8AC3E}">
        <p14:creationId xmlns:p14="http://schemas.microsoft.com/office/powerpoint/2010/main" val="291277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8" grpId="0" animBg="1"/>
      <p:bldP spid="9" grpId="0" animBg="1"/>
      <p:bldP spid="12" grpId="0" animBg="1"/>
      <p:bldP spid="11" grpId="0" animBg="1"/>
      <p:bldP spid="36" grpId="0"/>
      <p:bldP spid="37"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38</a:t>
            </a:fld>
            <a:endParaRPr lang="es-ES_tradnl"/>
          </a:p>
        </p:txBody>
      </p:sp>
      <p:sp>
        <p:nvSpPr>
          <p:cNvPr id="8" name="Título 1">
            <a:extLst>
              <a:ext uri="{FF2B5EF4-FFF2-40B4-BE49-F238E27FC236}">
                <a16:creationId xmlns:a16="http://schemas.microsoft.com/office/drawing/2014/main" id="{9F1345C2-E90E-455A-8429-D0713A6C9518}"/>
              </a:ext>
            </a:extLst>
          </p:cNvPr>
          <p:cNvSpPr>
            <a:spLocks noGrp="1"/>
          </p:cNvSpPr>
          <p:nvPr>
            <p:ph type="title"/>
          </p:nvPr>
        </p:nvSpPr>
        <p:spPr>
          <a:xfrm>
            <a:off x="901929" y="39084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RESULTADOS</a:t>
            </a:r>
          </a:p>
        </p:txBody>
      </p:sp>
      <p:graphicFrame>
        <p:nvGraphicFramePr>
          <p:cNvPr id="2" name="Diagrama 1">
            <a:extLst>
              <a:ext uri="{FF2B5EF4-FFF2-40B4-BE49-F238E27FC236}">
                <a16:creationId xmlns:a16="http://schemas.microsoft.com/office/drawing/2014/main" id="{9FF53B21-E60E-4CD7-B613-FA0BBE15CDF9}"/>
              </a:ext>
            </a:extLst>
          </p:cNvPr>
          <p:cNvGraphicFramePr/>
          <p:nvPr/>
        </p:nvGraphicFramePr>
        <p:xfrm>
          <a:off x="976403" y="1013523"/>
          <a:ext cx="7191193" cy="4553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descr="Marca de verificación">
            <a:extLst>
              <a:ext uri="{FF2B5EF4-FFF2-40B4-BE49-F238E27FC236}">
                <a16:creationId xmlns:a16="http://schemas.microsoft.com/office/drawing/2014/main" id="{224AD424-DEF3-4B93-994C-86174622DA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67135" y="4404815"/>
            <a:ext cx="914400" cy="914400"/>
          </a:xfrm>
          <a:prstGeom prst="rect">
            <a:avLst/>
          </a:prstGeom>
        </p:spPr>
      </p:pic>
      <p:sp>
        <p:nvSpPr>
          <p:cNvPr id="9" name="CuadroTexto 8">
            <a:extLst>
              <a:ext uri="{FF2B5EF4-FFF2-40B4-BE49-F238E27FC236}">
                <a16:creationId xmlns:a16="http://schemas.microsoft.com/office/drawing/2014/main" id="{B5710C07-D21E-469A-9CF6-F2A4215CEF74}"/>
              </a:ext>
            </a:extLst>
          </p:cNvPr>
          <p:cNvSpPr txBox="1"/>
          <p:nvPr/>
        </p:nvSpPr>
        <p:spPr>
          <a:xfrm>
            <a:off x="534379" y="1540622"/>
            <a:ext cx="8075240" cy="553998"/>
          </a:xfrm>
          <a:prstGeom prst="rect">
            <a:avLst/>
          </a:prstGeom>
          <a:noFill/>
        </p:spPr>
        <p:txBody>
          <a:bodyPr wrap="square" rtlCol="0">
            <a:spAutoFit/>
          </a:bodyPr>
          <a:lstStyle/>
          <a:p>
            <a:pPr lvl="0" algn="ctr" fontAlgn="base">
              <a:spcBef>
                <a:spcPct val="0"/>
              </a:spcBef>
              <a:spcAft>
                <a:spcPct val="0"/>
              </a:spcAft>
            </a:pPr>
            <a:r>
              <a:rPr lang="es-MX" sz="3000" dirty="0">
                <a:solidFill>
                  <a:prstClr val="black"/>
                </a:solidFill>
                <a:latin typeface="Segoe UI" panose="020B0502040204020203" pitchFamily="34" charset="0"/>
                <a:ea typeface="MS PGothic" pitchFamily="34" charset="-128"/>
                <a:cs typeface="Segoe UI" panose="020B0502040204020203" pitchFamily="34" charset="0"/>
              </a:rPr>
              <a:t>Procesamiento de los datos</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pic>
        <p:nvPicPr>
          <p:cNvPr id="7" name="Gráfico 6" descr="Marca de verificación">
            <a:extLst>
              <a:ext uri="{FF2B5EF4-FFF2-40B4-BE49-F238E27FC236}">
                <a16:creationId xmlns:a16="http://schemas.microsoft.com/office/drawing/2014/main" id="{B006A2A0-DD15-457E-A326-4DF07FF330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4799" y="4402978"/>
            <a:ext cx="914400" cy="914400"/>
          </a:xfrm>
          <a:prstGeom prst="rect">
            <a:avLst/>
          </a:prstGeom>
        </p:spPr>
      </p:pic>
      <p:pic>
        <p:nvPicPr>
          <p:cNvPr id="10" name="Gráfico 9" descr="Marca de verificación">
            <a:extLst>
              <a:ext uri="{FF2B5EF4-FFF2-40B4-BE49-F238E27FC236}">
                <a16:creationId xmlns:a16="http://schemas.microsoft.com/office/drawing/2014/main" id="{4DBB471D-3334-4385-8693-03794D8668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2465" y="4402978"/>
            <a:ext cx="914400" cy="914400"/>
          </a:xfrm>
          <a:prstGeom prst="rect">
            <a:avLst/>
          </a:prstGeom>
        </p:spPr>
      </p:pic>
    </p:spTree>
    <p:extLst>
      <p:ext uri="{BB962C8B-B14F-4D97-AF65-F5344CB8AC3E}">
        <p14:creationId xmlns:p14="http://schemas.microsoft.com/office/powerpoint/2010/main" val="79152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39</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515211"/>
            <a:ext cx="8075240" cy="553998"/>
          </a:xfrm>
          <a:prstGeom prst="rect">
            <a:avLst/>
          </a:prstGeom>
          <a:noFill/>
        </p:spPr>
        <p:txBody>
          <a:bodyPr wrap="square" rtlCol="0">
            <a:spAutoFit/>
          </a:bodyPr>
          <a:lstStyle/>
          <a:p>
            <a:pPr lvl="0" algn="ctr" fontAlgn="base">
              <a:spcBef>
                <a:spcPct val="0"/>
              </a:spcBef>
              <a:spcAft>
                <a:spcPct val="0"/>
              </a:spcAft>
            </a:pPr>
            <a:r>
              <a:rPr lang="es-ES" sz="3000">
                <a:solidFill>
                  <a:prstClr val="black"/>
                </a:solidFill>
                <a:latin typeface="Segoe UI" panose="020B0502040204020203" pitchFamily="34" charset="0"/>
                <a:ea typeface="MS PGothic" pitchFamily="34" charset="-128"/>
                <a:cs typeface="Segoe UI" panose="020B0502040204020203" pitchFamily="34" charset="0"/>
              </a:rPr>
              <a:t>Modelado</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10" name="Título 1">
            <a:extLst>
              <a:ext uri="{FF2B5EF4-FFF2-40B4-BE49-F238E27FC236}">
                <a16:creationId xmlns:a16="http://schemas.microsoft.com/office/drawing/2014/main" id="{154F771E-44DF-48AD-888C-4457BEF4B6DE}"/>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MODELADO Y EVALUACIÓN </a:t>
            </a:r>
          </a:p>
        </p:txBody>
      </p:sp>
      <p:sp>
        <p:nvSpPr>
          <p:cNvPr id="8" name="Rectángulo 7">
            <a:extLst>
              <a:ext uri="{FF2B5EF4-FFF2-40B4-BE49-F238E27FC236}">
                <a16:creationId xmlns:a16="http://schemas.microsoft.com/office/drawing/2014/main" id="{C7536CD0-4A18-4402-A81D-3DD07325063D}"/>
              </a:ext>
            </a:extLst>
          </p:cNvPr>
          <p:cNvSpPr/>
          <p:nvPr/>
        </p:nvSpPr>
        <p:spPr>
          <a:xfrm>
            <a:off x="820874" y="3324574"/>
            <a:ext cx="225286" cy="90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6D16962F-1109-469E-A469-C5A25C75C587}"/>
              </a:ext>
            </a:extLst>
          </p:cNvPr>
          <p:cNvSpPr/>
          <p:nvPr/>
        </p:nvSpPr>
        <p:spPr>
          <a:xfrm>
            <a:off x="2371381" y="2861322"/>
            <a:ext cx="225286" cy="180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C0C1D9D-3406-49D1-B85C-5E57F931E0DA}"/>
              </a:ext>
            </a:extLst>
          </p:cNvPr>
          <p:cNvSpPr txBox="1"/>
          <p:nvPr/>
        </p:nvSpPr>
        <p:spPr>
          <a:xfrm>
            <a:off x="356290" y="5658678"/>
            <a:ext cx="1152940" cy="461665"/>
          </a:xfrm>
          <a:prstGeom prst="rect">
            <a:avLst/>
          </a:prstGeom>
          <a:noFill/>
        </p:spPr>
        <p:txBody>
          <a:bodyPr wrap="square" rtlCol="0">
            <a:spAutoFit/>
          </a:bodyPr>
          <a:lstStyle/>
          <a:p>
            <a:r>
              <a:rPr lang="es-ES" sz="1200" dirty="0">
                <a:latin typeface="Segoe UI" panose="020B0502040204020203" pitchFamily="34" charset="0"/>
                <a:cs typeface="Segoe UI" panose="020B0502040204020203" pitchFamily="34" charset="0"/>
              </a:rPr>
              <a:t>Convolucional 1D </a:t>
            </a:r>
          </a:p>
        </p:txBody>
      </p:sp>
      <p:sp>
        <p:nvSpPr>
          <p:cNvPr id="12" name="CuadroTexto 11">
            <a:extLst>
              <a:ext uri="{FF2B5EF4-FFF2-40B4-BE49-F238E27FC236}">
                <a16:creationId xmlns:a16="http://schemas.microsoft.com/office/drawing/2014/main" id="{8FD3D284-E7E6-4FE7-855E-D3DF945CEBAF}"/>
              </a:ext>
            </a:extLst>
          </p:cNvPr>
          <p:cNvSpPr txBox="1"/>
          <p:nvPr/>
        </p:nvSpPr>
        <p:spPr>
          <a:xfrm>
            <a:off x="1907554" y="5658678"/>
            <a:ext cx="1152940" cy="461665"/>
          </a:xfrm>
          <a:prstGeom prst="rect">
            <a:avLst/>
          </a:prstGeom>
          <a:noFill/>
        </p:spPr>
        <p:txBody>
          <a:bodyPr wrap="square" rtlCol="0">
            <a:spAutoFit/>
          </a:bodyPr>
          <a:lstStyle/>
          <a:p>
            <a:r>
              <a:rPr lang="es-ES" sz="1200" dirty="0">
                <a:latin typeface="Segoe UI" panose="020B0502040204020203" pitchFamily="34" charset="0"/>
                <a:cs typeface="Segoe UI" panose="020B0502040204020203" pitchFamily="34" charset="0"/>
              </a:rPr>
              <a:t>Convolucional 1D</a:t>
            </a:r>
          </a:p>
        </p:txBody>
      </p:sp>
      <p:sp>
        <p:nvSpPr>
          <p:cNvPr id="13" name="Rectángulo 12">
            <a:extLst>
              <a:ext uri="{FF2B5EF4-FFF2-40B4-BE49-F238E27FC236}">
                <a16:creationId xmlns:a16="http://schemas.microsoft.com/office/drawing/2014/main" id="{A0F5BBE3-2AC1-4118-B04E-5B9491956516}"/>
              </a:ext>
            </a:extLst>
          </p:cNvPr>
          <p:cNvSpPr/>
          <p:nvPr/>
        </p:nvSpPr>
        <p:spPr>
          <a:xfrm>
            <a:off x="3908639" y="2276604"/>
            <a:ext cx="226800" cy="29959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044B7FA9-5F04-43D8-A21C-0420FF6FC9A0}"/>
              </a:ext>
            </a:extLst>
          </p:cNvPr>
          <p:cNvSpPr txBox="1"/>
          <p:nvPr/>
        </p:nvSpPr>
        <p:spPr>
          <a:xfrm>
            <a:off x="3685618" y="5658678"/>
            <a:ext cx="689870" cy="280459"/>
          </a:xfrm>
          <a:prstGeom prst="rect">
            <a:avLst/>
          </a:prstGeom>
          <a:noFill/>
        </p:spPr>
        <p:txBody>
          <a:bodyPr wrap="square" rtlCol="0">
            <a:spAutoFit/>
          </a:bodyPr>
          <a:lstStyle/>
          <a:p>
            <a:r>
              <a:rPr lang="es-ES" sz="1200" dirty="0">
                <a:latin typeface="Segoe UI" panose="020B0502040204020203" pitchFamily="34" charset="0"/>
                <a:cs typeface="Segoe UI" panose="020B0502040204020203" pitchFamily="34" charset="0"/>
              </a:rPr>
              <a:t>Flatten</a:t>
            </a:r>
          </a:p>
        </p:txBody>
      </p:sp>
      <p:sp>
        <p:nvSpPr>
          <p:cNvPr id="15" name="Rectángulo 14">
            <a:extLst>
              <a:ext uri="{FF2B5EF4-FFF2-40B4-BE49-F238E27FC236}">
                <a16:creationId xmlns:a16="http://schemas.microsoft.com/office/drawing/2014/main" id="{FAB3E676-6BFE-4A11-9D45-07AE220CCBAA}"/>
              </a:ext>
            </a:extLst>
          </p:cNvPr>
          <p:cNvSpPr/>
          <p:nvPr/>
        </p:nvSpPr>
        <p:spPr>
          <a:xfrm>
            <a:off x="5473909" y="3234574"/>
            <a:ext cx="225286" cy="1080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743C24C7-B05E-4679-AADB-38034C7C79D7}"/>
              </a:ext>
            </a:extLst>
          </p:cNvPr>
          <p:cNvSpPr txBox="1"/>
          <p:nvPr/>
        </p:nvSpPr>
        <p:spPr>
          <a:xfrm>
            <a:off x="5241617" y="5622303"/>
            <a:ext cx="689870" cy="280459"/>
          </a:xfrm>
          <a:prstGeom prst="rect">
            <a:avLst/>
          </a:prstGeom>
          <a:noFill/>
        </p:spPr>
        <p:txBody>
          <a:bodyPr wrap="square" rtlCol="0">
            <a:spAutoFit/>
          </a:bodyPr>
          <a:lstStyle/>
          <a:p>
            <a:r>
              <a:rPr lang="es-ES" sz="1200" dirty="0">
                <a:latin typeface="Segoe UI" panose="020B0502040204020203" pitchFamily="34" charset="0"/>
                <a:cs typeface="Segoe UI" panose="020B0502040204020203" pitchFamily="34" charset="0"/>
              </a:rPr>
              <a:t>Dense</a:t>
            </a:r>
          </a:p>
        </p:txBody>
      </p:sp>
      <p:sp>
        <p:nvSpPr>
          <p:cNvPr id="17" name="Rectángulo 16">
            <a:extLst>
              <a:ext uri="{FF2B5EF4-FFF2-40B4-BE49-F238E27FC236}">
                <a16:creationId xmlns:a16="http://schemas.microsoft.com/office/drawing/2014/main" id="{A2D06411-C420-406B-88FD-3347408B4668}"/>
              </a:ext>
            </a:extLst>
          </p:cNvPr>
          <p:cNvSpPr/>
          <p:nvPr/>
        </p:nvSpPr>
        <p:spPr>
          <a:xfrm>
            <a:off x="7024416" y="3234574"/>
            <a:ext cx="225286" cy="108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46AE3332-1263-4C04-8E92-59C7096BF98A}"/>
              </a:ext>
            </a:extLst>
          </p:cNvPr>
          <p:cNvSpPr txBox="1"/>
          <p:nvPr/>
        </p:nvSpPr>
        <p:spPr>
          <a:xfrm>
            <a:off x="6792881" y="5618843"/>
            <a:ext cx="873498" cy="276999"/>
          </a:xfrm>
          <a:prstGeom prst="rect">
            <a:avLst/>
          </a:prstGeom>
          <a:noFill/>
        </p:spPr>
        <p:txBody>
          <a:bodyPr wrap="square" rtlCol="0">
            <a:spAutoFit/>
          </a:bodyPr>
          <a:lstStyle/>
          <a:p>
            <a:r>
              <a:rPr lang="es-ES" sz="1200" dirty="0">
                <a:latin typeface="Segoe UI" panose="020B0502040204020203" pitchFamily="34" charset="0"/>
                <a:cs typeface="Segoe UI" panose="020B0502040204020203" pitchFamily="34" charset="0"/>
              </a:rPr>
              <a:t>Dropout</a:t>
            </a:r>
          </a:p>
        </p:txBody>
      </p:sp>
      <p:sp>
        <p:nvSpPr>
          <p:cNvPr id="19" name="Rectángulo 18">
            <a:extLst>
              <a:ext uri="{FF2B5EF4-FFF2-40B4-BE49-F238E27FC236}">
                <a16:creationId xmlns:a16="http://schemas.microsoft.com/office/drawing/2014/main" id="{1E06804C-0153-4DA2-AAF6-BA1173B00334}"/>
              </a:ext>
            </a:extLst>
          </p:cNvPr>
          <p:cNvSpPr/>
          <p:nvPr/>
        </p:nvSpPr>
        <p:spPr>
          <a:xfrm>
            <a:off x="8574923" y="3661174"/>
            <a:ext cx="225286" cy="2268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C61C8074-91AD-4F2A-A34C-51E24A2F875F}"/>
              </a:ext>
            </a:extLst>
          </p:cNvPr>
          <p:cNvSpPr txBox="1"/>
          <p:nvPr/>
        </p:nvSpPr>
        <p:spPr>
          <a:xfrm>
            <a:off x="8342631" y="5612511"/>
            <a:ext cx="689870" cy="276999"/>
          </a:xfrm>
          <a:prstGeom prst="rect">
            <a:avLst/>
          </a:prstGeom>
          <a:noFill/>
        </p:spPr>
        <p:txBody>
          <a:bodyPr wrap="square" rtlCol="0">
            <a:spAutoFit/>
          </a:bodyPr>
          <a:lstStyle/>
          <a:p>
            <a:r>
              <a:rPr lang="es-ES" sz="1200" dirty="0">
                <a:latin typeface="Segoe UI" panose="020B0502040204020203" pitchFamily="34" charset="0"/>
                <a:cs typeface="Segoe UI" panose="020B0502040204020203" pitchFamily="34" charset="0"/>
              </a:rPr>
              <a:t>Dense</a:t>
            </a:r>
          </a:p>
        </p:txBody>
      </p:sp>
      <p:cxnSp>
        <p:nvCxnSpPr>
          <p:cNvPr id="21" name="Conector recto de flecha 20">
            <a:extLst>
              <a:ext uri="{FF2B5EF4-FFF2-40B4-BE49-F238E27FC236}">
                <a16:creationId xmlns:a16="http://schemas.microsoft.com/office/drawing/2014/main" id="{1105ACF5-53FA-4A84-81D6-9960A26FCB2F}"/>
              </a:ext>
            </a:extLst>
          </p:cNvPr>
          <p:cNvCxnSpPr/>
          <p:nvPr/>
        </p:nvCxnSpPr>
        <p:spPr>
          <a:xfrm>
            <a:off x="1357588" y="3388094"/>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528FDE2D-9A53-47AF-A5AC-36E2FC8F5A01}"/>
              </a:ext>
            </a:extLst>
          </p:cNvPr>
          <p:cNvCxnSpPr/>
          <p:nvPr/>
        </p:nvCxnSpPr>
        <p:spPr>
          <a:xfrm>
            <a:off x="1357588" y="3774574"/>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5F04B286-70F8-4A46-AA4F-E9D454196307}"/>
              </a:ext>
            </a:extLst>
          </p:cNvPr>
          <p:cNvCxnSpPr/>
          <p:nvPr/>
        </p:nvCxnSpPr>
        <p:spPr>
          <a:xfrm>
            <a:off x="1334397" y="4136842"/>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369202FE-6A0A-400F-A7C2-588C0E353AA0}"/>
              </a:ext>
            </a:extLst>
          </p:cNvPr>
          <p:cNvCxnSpPr/>
          <p:nvPr/>
        </p:nvCxnSpPr>
        <p:spPr>
          <a:xfrm>
            <a:off x="2980980" y="3388094"/>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AED4F2C9-62D8-48FC-847F-BB4A27166C72}"/>
              </a:ext>
            </a:extLst>
          </p:cNvPr>
          <p:cNvCxnSpPr/>
          <p:nvPr/>
        </p:nvCxnSpPr>
        <p:spPr>
          <a:xfrm>
            <a:off x="2980980" y="3774574"/>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4BA9B914-2FEB-443C-AEB8-23729252CA1E}"/>
              </a:ext>
            </a:extLst>
          </p:cNvPr>
          <p:cNvCxnSpPr/>
          <p:nvPr/>
        </p:nvCxnSpPr>
        <p:spPr>
          <a:xfrm>
            <a:off x="2957789" y="4136842"/>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F832D80-AD43-4644-B86A-2FBC48C8C179}"/>
              </a:ext>
            </a:extLst>
          </p:cNvPr>
          <p:cNvCxnSpPr/>
          <p:nvPr/>
        </p:nvCxnSpPr>
        <p:spPr>
          <a:xfrm>
            <a:off x="4544736" y="3388094"/>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F29C4343-E0A1-4627-A688-EBFCBAE6B60A}"/>
              </a:ext>
            </a:extLst>
          </p:cNvPr>
          <p:cNvCxnSpPr/>
          <p:nvPr/>
        </p:nvCxnSpPr>
        <p:spPr>
          <a:xfrm>
            <a:off x="4544736" y="3774574"/>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9D48F89E-68B2-4F88-AD9B-A663302DB1EF}"/>
              </a:ext>
            </a:extLst>
          </p:cNvPr>
          <p:cNvCxnSpPr/>
          <p:nvPr/>
        </p:nvCxnSpPr>
        <p:spPr>
          <a:xfrm>
            <a:off x="4521545" y="4136842"/>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1846A5F-B043-4A07-81B1-FABB94F80E72}"/>
              </a:ext>
            </a:extLst>
          </p:cNvPr>
          <p:cNvCxnSpPr/>
          <p:nvPr/>
        </p:nvCxnSpPr>
        <p:spPr>
          <a:xfrm>
            <a:off x="6108492" y="3354964"/>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74FF9457-D34C-4B71-85EF-425330EB5C26}"/>
              </a:ext>
            </a:extLst>
          </p:cNvPr>
          <p:cNvCxnSpPr/>
          <p:nvPr/>
        </p:nvCxnSpPr>
        <p:spPr>
          <a:xfrm>
            <a:off x="6108492" y="3741444"/>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19CB4DEA-7945-47D4-B52C-D2D755E9B7B4}"/>
              </a:ext>
            </a:extLst>
          </p:cNvPr>
          <p:cNvCxnSpPr/>
          <p:nvPr/>
        </p:nvCxnSpPr>
        <p:spPr>
          <a:xfrm>
            <a:off x="6085301" y="4103712"/>
            <a:ext cx="54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71D6D4B9-7E1D-4B54-ADDF-298D6BA9D0E8}"/>
              </a:ext>
            </a:extLst>
          </p:cNvPr>
          <p:cNvCxnSpPr>
            <a:cxnSpLocks/>
          </p:cNvCxnSpPr>
          <p:nvPr/>
        </p:nvCxnSpPr>
        <p:spPr>
          <a:xfrm>
            <a:off x="7689570" y="3388094"/>
            <a:ext cx="526775" cy="13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F6C4300A-3FBA-4899-B0A0-1D88975C0927}"/>
              </a:ext>
            </a:extLst>
          </p:cNvPr>
          <p:cNvCxnSpPr>
            <a:cxnSpLocks/>
          </p:cNvCxnSpPr>
          <p:nvPr/>
        </p:nvCxnSpPr>
        <p:spPr>
          <a:xfrm>
            <a:off x="7689570" y="3774574"/>
            <a:ext cx="526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5725E0B5-5B51-4302-B197-2C8FE61545B7}"/>
              </a:ext>
            </a:extLst>
          </p:cNvPr>
          <p:cNvCxnSpPr>
            <a:cxnSpLocks/>
          </p:cNvCxnSpPr>
          <p:nvPr/>
        </p:nvCxnSpPr>
        <p:spPr>
          <a:xfrm flipV="1">
            <a:off x="7666379" y="4004320"/>
            <a:ext cx="549966" cy="132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15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número de diapositiva"/>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BFC5D7-D62C-4EFD-989B-B77C1B6A83C5}" type="slidenum">
              <a:rPr kumimoji="0" lang="es-E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s-ES" sz="1200" b="0" i="0" u="none" strike="noStrike" kern="1200" cap="none" spc="0" normalizeH="0" baseline="0" noProof="0" dirty="0">
              <a:ln>
                <a:noFill/>
              </a:ln>
              <a:solidFill>
                <a:prstClr val="black">
                  <a:tint val="75000"/>
                </a:prstClr>
              </a:solidFill>
              <a:effectLst/>
              <a:uLnTx/>
              <a:uFillTx/>
              <a:latin typeface="Calibri" pitchFamily="34" charset="0"/>
              <a:ea typeface="MS PGothic" pitchFamily="34" charset="-128"/>
              <a:cs typeface="+mn-cs"/>
            </a:endParaRPr>
          </a:p>
        </p:txBody>
      </p:sp>
      <p:sp>
        <p:nvSpPr>
          <p:cNvPr id="4" name="CuadroTexto 3">
            <a:extLst>
              <a:ext uri="{FF2B5EF4-FFF2-40B4-BE49-F238E27FC236}">
                <a16:creationId xmlns:a16="http://schemas.microsoft.com/office/drawing/2014/main" id="{9E6A4580-2CF5-4A1D-9325-340199B05922}"/>
              </a:ext>
            </a:extLst>
          </p:cNvPr>
          <p:cNvSpPr txBox="1"/>
          <p:nvPr/>
        </p:nvSpPr>
        <p:spPr>
          <a:xfrm>
            <a:off x="467544" y="1196752"/>
            <a:ext cx="8219256" cy="5539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Contexto </a:t>
            </a:r>
          </a:p>
        </p:txBody>
      </p:sp>
      <p:sp>
        <p:nvSpPr>
          <p:cNvPr id="5" name="CuadroTexto 4">
            <a:extLst>
              <a:ext uri="{FF2B5EF4-FFF2-40B4-BE49-F238E27FC236}">
                <a16:creationId xmlns:a16="http://schemas.microsoft.com/office/drawing/2014/main" id="{9F42B1DE-716B-430A-972E-C49EFC789C76}"/>
              </a:ext>
            </a:extLst>
          </p:cNvPr>
          <p:cNvSpPr txBox="1"/>
          <p:nvPr/>
        </p:nvSpPr>
        <p:spPr>
          <a:xfrm>
            <a:off x="647564" y="1786009"/>
            <a:ext cx="7848872" cy="1384995"/>
          </a:xfrm>
          <a:prstGeom prst="rect">
            <a:avLst/>
          </a:prstGeom>
          <a:noFill/>
        </p:spPr>
        <p:txBody>
          <a:bodyPr wrap="square" rtlCol="0">
            <a:spAutoFit/>
          </a:bodyPr>
          <a:lstStyle/>
          <a:p>
            <a:pPr marL="457200" marR="0" lvl="0" indent="-4572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MX"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Algoritmos de detección del pulso.</a:t>
            </a:r>
          </a:p>
          <a:p>
            <a:pPr marL="457200" marR="0" lvl="0" indent="-4572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MX"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Conflictos con las canciones de </a:t>
            </a:r>
            <a:r>
              <a:rPr kumimoji="0" lang="es-MX" sz="28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salsa</a:t>
            </a:r>
            <a:r>
              <a:rPr kumimoji="0" lang="es-MX"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a:t>
            </a:r>
          </a:p>
          <a:p>
            <a:pPr marL="457200" marR="0" lvl="0" indent="-4572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MX"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Salsa cuenta con un </a:t>
            </a:r>
            <a:r>
              <a:rPr kumimoji="0" lang="es-MX" sz="28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ritmo complejo</a:t>
            </a:r>
            <a:r>
              <a:rPr kumimoji="0" lang="es-MX"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a:t>
            </a:r>
          </a:p>
        </p:txBody>
      </p:sp>
      <p:pic>
        <p:nvPicPr>
          <p:cNvPr id="6" name="Imagen 5">
            <a:extLst>
              <a:ext uri="{FF2B5EF4-FFF2-40B4-BE49-F238E27FC236}">
                <a16:creationId xmlns:a16="http://schemas.microsoft.com/office/drawing/2014/main" id="{42ADDDAC-50E5-4BDE-ADD6-AD680885CE9F}"/>
              </a:ext>
            </a:extLst>
          </p:cNvPr>
          <p:cNvPicPr>
            <a:picLocks noChangeAspect="1"/>
          </p:cNvPicPr>
          <p:nvPr/>
        </p:nvPicPr>
        <p:blipFill>
          <a:blip r:embed="rId6"/>
          <a:stretch>
            <a:fillRect/>
          </a:stretch>
        </p:blipFill>
        <p:spPr>
          <a:xfrm>
            <a:off x="1619672" y="3427584"/>
            <a:ext cx="5904656" cy="2899863"/>
          </a:xfrm>
          <a:prstGeom prst="rect">
            <a:avLst/>
          </a:prstGeom>
        </p:spPr>
      </p:pic>
      <p:sp>
        <p:nvSpPr>
          <p:cNvPr id="7" name="Título 1">
            <a:extLst>
              <a:ext uri="{FF2B5EF4-FFF2-40B4-BE49-F238E27FC236}">
                <a16:creationId xmlns:a16="http://schemas.microsoft.com/office/drawing/2014/main" id="{8CCF17CE-AD1F-44C8-8B86-9DCCAC5AC566}"/>
              </a:ext>
            </a:extLst>
          </p:cNvPr>
          <p:cNvSpPr>
            <a:spLocks noGrp="1"/>
          </p:cNvSpPr>
          <p:nvPr>
            <p:ph type="title"/>
          </p:nvPr>
        </p:nvSpPr>
        <p:spPr>
          <a:xfrm>
            <a:off x="1517072" y="317492"/>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MOTIVACIÓN Y ANTECEDENTES</a:t>
            </a:r>
          </a:p>
        </p:txBody>
      </p:sp>
      <p:pic>
        <p:nvPicPr>
          <p:cNvPr id="10" name="Guns N Roses - Dont Cry">
            <a:hlinkClick r:id="" action="ppaction://media"/>
            <a:extLst>
              <a:ext uri="{FF2B5EF4-FFF2-40B4-BE49-F238E27FC236}">
                <a16:creationId xmlns:a16="http://schemas.microsoft.com/office/drawing/2014/main" id="{DF746B27-9469-4E01-992B-19456EA9DAB4}"/>
              </a:ext>
            </a:extLst>
          </p:cNvPr>
          <p:cNvPicPr>
            <a:picLocks noChangeAspect="1"/>
          </p:cNvPicPr>
          <p:nvPr>
            <a:audioFile r:link="rId1"/>
            <p:extLst>
              <p:ext uri="{DAA4B4D4-6D71-4841-9C94-3DE7FCFB9230}">
                <p14:media xmlns:p14="http://schemas.microsoft.com/office/powerpoint/2010/main" r:embed="rId2">
                  <p14:trim st="28000" end="277148.5"/>
                </p14:media>
              </p:ext>
            </p:extLst>
          </p:nvPr>
        </p:nvPicPr>
        <p:blipFill>
          <a:blip r:embed="rId7"/>
          <a:stretch>
            <a:fillRect/>
          </a:stretch>
        </p:blipFill>
        <p:spPr>
          <a:xfrm>
            <a:off x="467544" y="4877515"/>
            <a:ext cx="609600" cy="609600"/>
          </a:xfrm>
          <a:prstGeom prst="rect">
            <a:avLst/>
          </a:prstGeom>
        </p:spPr>
      </p:pic>
      <p:pic>
        <p:nvPicPr>
          <p:cNvPr id="11" name="03 A Donde Iras">
            <a:hlinkClick r:id="" action="ppaction://media"/>
            <a:extLst>
              <a:ext uri="{FF2B5EF4-FFF2-40B4-BE49-F238E27FC236}">
                <a16:creationId xmlns:a16="http://schemas.microsoft.com/office/drawing/2014/main" id="{7A6C23B1-2AC2-4716-8E4E-23699AD544DE}"/>
              </a:ext>
            </a:extLst>
          </p:cNvPr>
          <p:cNvPicPr>
            <a:picLocks noChangeAspect="1"/>
          </p:cNvPicPr>
          <p:nvPr>
            <a:audioFile r:link="rId1"/>
            <p:extLst>
              <p:ext uri="{DAA4B4D4-6D71-4841-9C94-3DE7FCFB9230}">
                <p14:media xmlns:p14="http://schemas.microsoft.com/office/powerpoint/2010/main" r:embed="rId3">
                  <p14:trim st="265000" end="36593.5"/>
                </p14:media>
              </p:ext>
            </p:extLst>
          </p:nvPr>
        </p:nvPicPr>
        <p:blipFill>
          <a:blip r:embed="rId7"/>
          <a:stretch>
            <a:fillRect/>
          </a:stretch>
        </p:blipFill>
        <p:spPr>
          <a:xfrm>
            <a:off x="7886836" y="487751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10"/>
                </p:tgtEl>
              </p:cMediaNode>
            </p:audio>
            <p:audio>
              <p:cMediaNode vol="80000" showWhenStopped="0">
                <p:cTn id="12" fill="hold" display="0">
                  <p:stCondLst>
                    <p:cond delay="indefinite"/>
                  </p:stCondLst>
                  <p:endCondLst>
                    <p:cond evt="onStopAudio" delay="0">
                      <p:tgtEl>
                        <p:sldTgt/>
                      </p:tgtEl>
                    </p:cond>
                  </p:endCondLst>
                </p:cTn>
                <p:tgtEl>
                  <p:spTgt spid="1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40</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517398"/>
            <a:ext cx="8075240" cy="553998"/>
          </a:xfrm>
          <a:prstGeom prst="rect">
            <a:avLst/>
          </a:prstGeom>
          <a:noFill/>
        </p:spPr>
        <p:txBody>
          <a:bodyPr wrap="square" rtlCol="0">
            <a:spAutoFit/>
          </a:bodyPr>
          <a:lstStyle/>
          <a:p>
            <a:pPr lvl="0" algn="ctr" fontAlgn="base">
              <a:spcBef>
                <a:spcPct val="0"/>
              </a:spcBef>
              <a:spcAft>
                <a:spcPct val="0"/>
              </a:spcAft>
            </a:pPr>
            <a:r>
              <a:rPr lang="es-ES" sz="3000" b="1" dirty="0">
                <a:solidFill>
                  <a:prstClr val="black"/>
                </a:solidFill>
                <a:latin typeface="Segoe UI" panose="020B0502040204020203" pitchFamily="34" charset="0"/>
                <a:ea typeface="MS PGothic" pitchFamily="34" charset="-128"/>
                <a:cs typeface="Segoe UI" panose="020B0502040204020203" pitchFamily="34" charset="0"/>
              </a:rPr>
              <a:t>Entrenamiento</a:t>
            </a:r>
            <a:endParaRPr kumimoji="0" lang="es-ES" sz="30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10" name="Título 1">
            <a:extLst>
              <a:ext uri="{FF2B5EF4-FFF2-40B4-BE49-F238E27FC236}">
                <a16:creationId xmlns:a16="http://schemas.microsoft.com/office/drawing/2014/main" id="{154F771E-44DF-48AD-888C-4457BEF4B6DE}"/>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MODELADO Y EVALUACIÓN </a:t>
            </a:r>
          </a:p>
        </p:txBody>
      </p:sp>
      <p:sp>
        <p:nvSpPr>
          <p:cNvPr id="8" name="CuadroTexto 7">
            <a:extLst>
              <a:ext uri="{FF2B5EF4-FFF2-40B4-BE49-F238E27FC236}">
                <a16:creationId xmlns:a16="http://schemas.microsoft.com/office/drawing/2014/main" id="{99C31DE6-8D8B-44B6-8028-97E65BD38BBB}"/>
              </a:ext>
            </a:extLst>
          </p:cNvPr>
          <p:cNvSpPr txBox="1"/>
          <p:nvPr/>
        </p:nvSpPr>
        <p:spPr>
          <a:xfrm>
            <a:off x="2406301" y="2258336"/>
            <a:ext cx="4331396" cy="584775"/>
          </a:xfrm>
          <a:prstGeom prst="rect">
            <a:avLst/>
          </a:prstGeom>
          <a:noFill/>
        </p:spPr>
        <p:txBody>
          <a:bodyPr wrap="square" rtlCol="0">
            <a:spAutoFit/>
          </a:bodyPr>
          <a:lstStyle/>
          <a:p>
            <a:pPr algn="ctr"/>
            <a:r>
              <a:rPr lang="es-ES" sz="2500" dirty="0">
                <a:latin typeface="Segoe UI" panose="020B0502040204020203" pitchFamily="34" charset="0"/>
                <a:cs typeface="Segoe UI" panose="020B0502040204020203" pitchFamily="34" charset="0"/>
              </a:rPr>
              <a:t>Seleccionaron </a:t>
            </a:r>
            <a:r>
              <a:rPr lang="es-ES" sz="3200" b="1" dirty="0">
                <a:latin typeface="Segoe UI" panose="020B0502040204020203" pitchFamily="34" charset="0"/>
                <a:cs typeface="Segoe UI" panose="020B0502040204020203" pitchFamily="34" charset="0"/>
              </a:rPr>
              <a:t>40</a:t>
            </a:r>
            <a:r>
              <a:rPr lang="es-ES" sz="2500" dirty="0">
                <a:latin typeface="Segoe UI" panose="020B0502040204020203" pitchFamily="34" charset="0"/>
                <a:cs typeface="Segoe UI" panose="020B0502040204020203" pitchFamily="34" charset="0"/>
              </a:rPr>
              <a:t> canciones</a:t>
            </a:r>
          </a:p>
        </p:txBody>
      </p:sp>
      <p:sp>
        <p:nvSpPr>
          <p:cNvPr id="9" name="CuadroTexto 8">
            <a:extLst>
              <a:ext uri="{FF2B5EF4-FFF2-40B4-BE49-F238E27FC236}">
                <a16:creationId xmlns:a16="http://schemas.microsoft.com/office/drawing/2014/main" id="{C0FB18CF-8426-4986-8AF4-B4684F985E87}"/>
              </a:ext>
            </a:extLst>
          </p:cNvPr>
          <p:cNvSpPr txBox="1"/>
          <p:nvPr/>
        </p:nvSpPr>
        <p:spPr>
          <a:xfrm>
            <a:off x="2466110" y="5687384"/>
            <a:ext cx="4211778" cy="584775"/>
          </a:xfrm>
          <a:prstGeom prst="rect">
            <a:avLst/>
          </a:prstGeom>
          <a:noFill/>
        </p:spPr>
        <p:txBody>
          <a:bodyPr wrap="square" rtlCol="0">
            <a:spAutoFit/>
          </a:bodyPr>
          <a:lstStyle/>
          <a:p>
            <a:pPr algn="ctr"/>
            <a:r>
              <a:rPr lang="es-ES" sz="2500" dirty="0">
                <a:latin typeface="Segoe UI" panose="020B0502040204020203" pitchFamily="34" charset="0"/>
                <a:cs typeface="Segoe UI" panose="020B0502040204020203" pitchFamily="34" charset="0"/>
              </a:rPr>
              <a:t>Entrenó por </a:t>
            </a:r>
            <a:r>
              <a:rPr lang="es-ES" sz="3200" b="1" dirty="0">
                <a:latin typeface="Segoe UI" panose="020B0502040204020203" pitchFamily="34" charset="0"/>
                <a:cs typeface="Segoe UI" panose="020B0502040204020203" pitchFamily="34" charset="0"/>
              </a:rPr>
              <a:t>2800</a:t>
            </a:r>
            <a:r>
              <a:rPr lang="es-ES" sz="2500" dirty="0">
                <a:latin typeface="Segoe UI" panose="020B0502040204020203" pitchFamily="34" charset="0"/>
                <a:cs typeface="Segoe UI" panose="020B0502040204020203" pitchFamily="34" charset="0"/>
              </a:rPr>
              <a:t> épocas</a:t>
            </a:r>
          </a:p>
        </p:txBody>
      </p:sp>
      <p:sp>
        <p:nvSpPr>
          <p:cNvPr id="11" name="CuadroTexto 10">
            <a:extLst>
              <a:ext uri="{FF2B5EF4-FFF2-40B4-BE49-F238E27FC236}">
                <a16:creationId xmlns:a16="http://schemas.microsoft.com/office/drawing/2014/main" id="{AAB38981-EA4D-4D92-A8DF-DDE496CBF700}"/>
              </a:ext>
            </a:extLst>
          </p:cNvPr>
          <p:cNvSpPr txBox="1"/>
          <p:nvPr/>
        </p:nvSpPr>
        <p:spPr>
          <a:xfrm>
            <a:off x="2028483" y="3729585"/>
            <a:ext cx="5087032" cy="969496"/>
          </a:xfrm>
          <a:prstGeom prst="rect">
            <a:avLst/>
          </a:prstGeom>
          <a:noFill/>
        </p:spPr>
        <p:txBody>
          <a:bodyPr wrap="square" rtlCol="0">
            <a:spAutoFit/>
          </a:bodyPr>
          <a:lstStyle/>
          <a:p>
            <a:pPr algn="ctr"/>
            <a:r>
              <a:rPr lang="es-ES" sz="2500" dirty="0">
                <a:latin typeface="Segoe UI" panose="020B0502040204020203" pitchFamily="34" charset="0"/>
                <a:cs typeface="Segoe UI" panose="020B0502040204020203" pitchFamily="34" charset="0"/>
              </a:rPr>
              <a:t>Establece </a:t>
            </a:r>
            <a:r>
              <a:rPr lang="es-ES" sz="3200" b="1" dirty="0">
                <a:latin typeface="Segoe UI" panose="020B0502040204020203" pitchFamily="34" charset="0"/>
                <a:cs typeface="Segoe UI" panose="020B0502040204020203" pitchFamily="34" charset="0"/>
              </a:rPr>
              <a:t>75%</a:t>
            </a:r>
            <a:r>
              <a:rPr lang="es-ES" sz="2500" dirty="0">
                <a:latin typeface="Segoe UI" panose="020B0502040204020203" pitchFamily="34" charset="0"/>
                <a:cs typeface="Segoe UI" panose="020B0502040204020203" pitchFamily="34" charset="0"/>
              </a:rPr>
              <a:t> de los datos para el entrenamiento</a:t>
            </a:r>
          </a:p>
        </p:txBody>
      </p:sp>
      <p:sp>
        <p:nvSpPr>
          <p:cNvPr id="12" name="CuadroTexto 11">
            <a:extLst>
              <a:ext uri="{FF2B5EF4-FFF2-40B4-BE49-F238E27FC236}">
                <a16:creationId xmlns:a16="http://schemas.microsoft.com/office/drawing/2014/main" id="{87B7FFAC-9D39-4FF3-8A5A-5FE6767E2625}"/>
              </a:ext>
            </a:extLst>
          </p:cNvPr>
          <p:cNvSpPr txBox="1"/>
          <p:nvPr/>
        </p:nvSpPr>
        <p:spPr>
          <a:xfrm>
            <a:off x="2028483" y="4919735"/>
            <a:ext cx="5087032" cy="584775"/>
          </a:xfrm>
          <a:prstGeom prst="rect">
            <a:avLst/>
          </a:prstGeom>
          <a:noFill/>
        </p:spPr>
        <p:txBody>
          <a:bodyPr wrap="square" rtlCol="0">
            <a:spAutoFit/>
          </a:bodyPr>
          <a:lstStyle/>
          <a:p>
            <a:pPr algn="ctr"/>
            <a:r>
              <a:rPr lang="es-ES" sz="2500" dirty="0">
                <a:latin typeface="Segoe UI" panose="020B0502040204020203" pitchFamily="34" charset="0"/>
                <a:cs typeface="Segoe UI" panose="020B0502040204020203" pitchFamily="34" charset="0"/>
              </a:rPr>
              <a:t>Mientras el </a:t>
            </a:r>
            <a:r>
              <a:rPr lang="es-ES" sz="3200" b="1" dirty="0">
                <a:latin typeface="Segoe UI" panose="020B0502040204020203" pitchFamily="34" charset="0"/>
                <a:cs typeface="Segoe UI" panose="020B0502040204020203" pitchFamily="34" charset="0"/>
              </a:rPr>
              <a:t>25%</a:t>
            </a:r>
            <a:r>
              <a:rPr lang="es-ES" sz="2500" dirty="0">
                <a:latin typeface="Segoe UI" panose="020B0502040204020203" pitchFamily="34" charset="0"/>
                <a:cs typeface="Segoe UI" panose="020B0502040204020203" pitchFamily="34" charset="0"/>
              </a:rPr>
              <a:t> para validación</a:t>
            </a:r>
          </a:p>
        </p:txBody>
      </p:sp>
      <p:sp>
        <p:nvSpPr>
          <p:cNvPr id="13" name="CuadroTexto 12">
            <a:extLst>
              <a:ext uri="{FF2B5EF4-FFF2-40B4-BE49-F238E27FC236}">
                <a16:creationId xmlns:a16="http://schemas.microsoft.com/office/drawing/2014/main" id="{371E3AB9-2DCB-4DC6-818C-A162502DE9A1}"/>
              </a:ext>
            </a:extLst>
          </p:cNvPr>
          <p:cNvSpPr txBox="1"/>
          <p:nvPr/>
        </p:nvSpPr>
        <p:spPr>
          <a:xfrm>
            <a:off x="1291388" y="2964078"/>
            <a:ext cx="6561221" cy="584775"/>
          </a:xfrm>
          <a:prstGeom prst="rect">
            <a:avLst/>
          </a:prstGeom>
          <a:noFill/>
        </p:spPr>
        <p:txBody>
          <a:bodyPr wrap="square" rtlCol="0">
            <a:spAutoFit/>
          </a:bodyPr>
          <a:lstStyle/>
          <a:p>
            <a:pPr algn="ctr"/>
            <a:r>
              <a:rPr lang="es-ES" sz="2500" dirty="0">
                <a:latin typeface="Segoe UI" panose="020B0502040204020203" pitchFamily="34" charset="0"/>
                <a:cs typeface="Segoe UI" panose="020B0502040204020203" pitchFamily="34" charset="0"/>
              </a:rPr>
              <a:t>Aproximadamente </a:t>
            </a:r>
            <a:r>
              <a:rPr lang="es-ES" sz="3200" b="1" dirty="0">
                <a:latin typeface="Segoe UI" panose="020B0502040204020203" pitchFamily="34" charset="0"/>
                <a:cs typeface="Segoe UI" panose="020B0502040204020203" pitchFamily="34" charset="0"/>
              </a:rPr>
              <a:t>2</a:t>
            </a:r>
            <a:r>
              <a:rPr lang="es-ES" sz="2500" dirty="0">
                <a:latin typeface="Segoe UI" panose="020B0502040204020203" pitchFamily="34" charset="0"/>
                <a:cs typeface="Segoe UI" panose="020B0502040204020203" pitchFamily="34" charset="0"/>
              </a:rPr>
              <a:t> h y </a:t>
            </a:r>
            <a:r>
              <a:rPr lang="es-ES" sz="3200" b="1" dirty="0">
                <a:latin typeface="Segoe UI" panose="020B0502040204020203" pitchFamily="34" charset="0"/>
                <a:cs typeface="Segoe UI" panose="020B0502040204020203" pitchFamily="34" charset="0"/>
              </a:rPr>
              <a:t>7000 </a:t>
            </a:r>
            <a:r>
              <a:rPr lang="es-ES" sz="2500" dirty="0">
                <a:latin typeface="Segoe UI" panose="020B0502040204020203" pitchFamily="34" charset="0"/>
                <a:cs typeface="Segoe UI" panose="020B0502040204020203" pitchFamily="34" charset="0"/>
              </a:rPr>
              <a:t>pulsos</a:t>
            </a:r>
            <a:endParaRPr lang="es-ES" sz="25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60983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41</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311635"/>
            <a:ext cx="8075240" cy="553998"/>
          </a:xfrm>
          <a:prstGeom prst="rect">
            <a:avLst/>
          </a:prstGeom>
          <a:noFill/>
        </p:spPr>
        <p:txBody>
          <a:bodyPr wrap="square" rtlCol="0">
            <a:spAutoFit/>
          </a:bodyPr>
          <a:lstStyle/>
          <a:p>
            <a:pPr lvl="0" algn="ctr" fontAlgn="base">
              <a:spcBef>
                <a:spcPct val="0"/>
              </a:spcBef>
              <a:spcAft>
                <a:spcPct val="0"/>
              </a:spcAft>
            </a:pPr>
            <a:r>
              <a:rPr lang="es-ES" sz="3000" dirty="0">
                <a:solidFill>
                  <a:prstClr val="black"/>
                </a:solidFill>
                <a:latin typeface="Segoe UI" panose="020B0502040204020203" pitchFamily="34" charset="0"/>
                <a:ea typeface="MS PGothic" pitchFamily="34" charset="-128"/>
                <a:cs typeface="Segoe UI" panose="020B0502040204020203" pitchFamily="34" charset="0"/>
              </a:rPr>
              <a:t>Evaluación</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10" name="Título 1">
            <a:extLst>
              <a:ext uri="{FF2B5EF4-FFF2-40B4-BE49-F238E27FC236}">
                <a16:creationId xmlns:a16="http://schemas.microsoft.com/office/drawing/2014/main" id="{5F4EC223-F83A-4E66-AB5E-ABDF7CD130F3}"/>
              </a:ext>
            </a:extLst>
          </p:cNvPr>
          <p:cNvSpPr>
            <a:spLocks noGrp="1"/>
          </p:cNvSpPr>
          <p:nvPr>
            <p:ph type="title"/>
          </p:nvPr>
        </p:nvSpPr>
        <p:spPr>
          <a:xfrm>
            <a:off x="754927" y="545031"/>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MODELADO Y EVALUACIÓN </a:t>
            </a:r>
          </a:p>
        </p:txBody>
      </p:sp>
      <p:pic>
        <p:nvPicPr>
          <p:cNvPr id="12" name="Imagen 11">
            <a:extLst>
              <a:ext uri="{FF2B5EF4-FFF2-40B4-BE49-F238E27FC236}">
                <a16:creationId xmlns:a16="http://schemas.microsoft.com/office/drawing/2014/main" id="{068ACC3F-D934-411B-AE9A-1FD6D3688B06}"/>
              </a:ext>
            </a:extLst>
          </p:cNvPr>
          <p:cNvPicPr>
            <a:picLocks noChangeAspect="1"/>
          </p:cNvPicPr>
          <p:nvPr/>
        </p:nvPicPr>
        <p:blipFill>
          <a:blip r:embed="rId3"/>
          <a:stretch>
            <a:fillRect/>
          </a:stretch>
        </p:blipFill>
        <p:spPr>
          <a:xfrm>
            <a:off x="534379" y="2228363"/>
            <a:ext cx="3306455" cy="2216659"/>
          </a:xfrm>
          <a:prstGeom prst="rect">
            <a:avLst/>
          </a:prstGeom>
        </p:spPr>
      </p:pic>
      <p:pic>
        <p:nvPicPr>
          <p:cNvPr id="13" name="Imagen 12">
            <a:extLst>
              <a:ext uri="{FF2B5EF4-FFF2-40B4-BE49-F238E27FC236}">
                <a16:creationId xmlns:a16="http://schemas.microsoft.com/office/drawing/2014/main" id="{5B0EFD38-BBAB-40A6-8EB5-E929C53AC642}"/>
              </a:ext>
            </a:extLst>
          </p:cNvPr>
          <p:cNvPicPr>
            <a:picLocks noChangeAspect="1"/>
          </p:cNvPicPr>
          <p:nvPr/>
        </p:nvPicPr>
        <p:blipFill>
          <a:blip r:embed="rId4"/>
          <a:stretch>
            <a:fillRect/>
          </a:stretch>
        </p:blipFill>
        <p:spPr>
          <a:xfrm>
            <a:off x="4572000" y="2228363"/>
            <a:ext cx="3422342" cy="2216659"/>
          </a:xfrm>
          <a:prstGeom prst="rect">
            <a:avLst/>
          </a:prstGeom>
        </p:spPr>
      </p:pic>
      <p:pic>
        <p:nvPicPr>
          <p:cNvPr id="16" name="Imagen 15">
            <a:extLst>
              <a:ext uri="{FF2B5EF4-FFF2-40B4-BE49-F238E27FC236}">
                <a16:creationId xmlns:a16="http://schemas.microsoft.com/office/drawing/2014/main" id="{10BC52D3-8ACC-41F9-BB10-9F863DFADF63}"/>
              </a:ext>
            </a:extLst>
          </p:cNvPr>
          <p:cNvPicPr>
            <a:picLocks noChangeAspect="1"/>
          </p:cNvPicPr>
          <p:nvPr/>
        </p:nvPicPr>
        <p:blipFill>
          <a:blip r:embed="rId5"/>
          <a:stretch>
            <a:fillRect/>
          </a:stretch>
        </p:blipFill>
        <p:spPr>
          <a:xfrm>
            <a:off x="7047756" y="1527134"/>
            <a:ext cx="946586" cy="557578"/>
          </a:xfrm>
          <a:prstGeom prst="rect">
            <a:avLst/>
          </a:prstGeom>
        </p:spPr>
      </p:pic>
      <p:sp>
        <p:nvSpPr>
          <p:cNvPr id="17" name="CuadroTexto 16">
            <a:extLst>
              <a:ext uri="{FF2B5EF4-FFF2-40B4-BE49-F238E27FC236}">
                <a16:creationId xmlns:a16="http://schemas.microsoft.com/office/drawing/2014/main" id="{06C139BA-AE41-4FFE-BD87-237810AF973C}"/>
              </a:ext>
            </a:extLst>
          </p:cNvPr>
          <p:cNvSpPr txBox="1"/>
          <p:nvPr/>
        </p:nvSpPr>
        <p:spPr>
          <a:xfrm rot="16200000">
            <a:off x="34860" y="2881899"/>
            <a:ext cx="902398" cy="369332"/>
          </a:xfrm>
          <a:prstGeom prst="rect">
            <a:avLst/>
          </a:prstGeom>
          <a:solidFill>
            <a:schemeClr val="bg1"/>
          </a:solidFill>
        </p:spPr>
        <p:txBody>
          <a:bodyPr wrap="square" rtlCol="0">
            <a:spAutoFit/>
          </a:bodyPr>
          <a:lstStyle/>
          <a:p>
            <a:r>
              <a:rPr lang="es-ES" dirty="0">
                <a:solidFill>
                  <a:schemeClr val="tx1">
                    <a:lumMod val="50000"/>
                    <a:lumOff val="50000"/>
                  </a:schemeClr>
                </a:solidFill>
                <a:latin typeface="Segoe UI" panose="020B0502040204020203" pitchFamily="34" charset="0"/>
                <a:cs typeface="Segoe UI" panose="020B0502040204020203" pitchFamily="34" charset="0"/>
              </a:rPr>
              <a:t>Loss</a:t>
            </a:r>
          </a:p>
        </p:txBody>
      </p:sp>
      <p:pic>
        <p:nvPicPr>
          <p:cNvPr id="14" name="Imagen 13">
            <a:extLst>
              <a:ext uri="{FF2B5EF4-FFF2-40B4-BE49-F238E27FC236}">
                <a16:creationId xmlns:a16="http://schemas.microsoft.com/office/drawing/2014/main" id="{8E59ACC0-F851-4785-89FE-BCCE70916FA2}"/>
              </a:ext>
            </a:extLst>
          </p:cNvPr>
          <p:cNvPicPr>
            <a:picLocks noChangeAspect="1"/>
          </p:cNvPicPr>
          <p:nvPr/>
        </p:nvPicPr>
        <p:blipFill>
          <a:blip r:embed="rId6"/>
          <a:stretch>
            <a:fillRect/>
          </a:stretch>
        </p:blipFill>
        <p:spPr>
          <a:xfrm>
            <a:off x="534379" y="4267497"/>
            <a:ext cx="3306455" cy="2276453"/>
          </a:xfrm>
          <a:prstGeom prst="rect">
            <a:avLst/>
          </a:prstGeom>
        </p:spPr>
      </p:pic>
      <p:pic>
        <p:nvPicPr>
          <p:cNvPr id="15" name="Imagen 14">
            <a:extLst>
              <a:ext uri="{FF2B5EF4-FFF2-40B4-BE49-F238E27FC236}">
                <a16:creationId xmlns:a16="http://schemas.microsoft.com/office/drawing/2014/main" id="{29ABD6D0-16D0-443E-82BA-DD0D0BAE21AE}"/>
              </a:ext>
            </a:extLst>
          </p:cNvPr>
          <p:cNvPicPr>
            <a:picLocks noChangeAspect="1"/>
          </p:cNvPicPr>
          <p:nvPr/>
        </p:nvPicPr>
        <p:blipFill>
          <a:blip r:embed="rId7"/>
          <a:stretch>
            <a:fillRect/>
          </a:stretch>
        </p:blipFill>
        <p:spPr>
          <a:xfrm>
            <a:off x="4687888" y="4278431"/>
            <a:ext cx="3354774" cy="2276454"/>
          </a:xfrm>
          <a:prstGeom prst="rect">
            <a:avLst/>
          </a:prstGeom>
        </p:spPr>
      </p:pic>
      <p:sp>
        <p:nvSpPr>
          <p:cNvPr id="18" name="CuadroTexto 17">
            <a:extLst>
              <a:ext uri="{FF2B5EF4-FFF2-40B4-BE49-F238E27FC236}">
                <a16:creationId xmlns:a16="http://schemas.microsoft.com/office/drawing/2014/main" id="{04EA5941-2F98-4A32-AF12-34A03D70F71C}"/>
              </a:ext>
            </a:extLst>
          </p:cNvPr>
          <p:cNvSpPr txBox="1"/>
          <p:nvPr/>
        </p:nvSpPr>
        <p:spPr>
          <a:xfrm rot="16200000">
            <a:off x="4186759" y="2978483"/>
            <a:ext cx="673842" cy="369332"/>
          </a:xfrm>
          <a:prstGeom prst="rect">
            <a:avLst/>
          </a:prstGeom>
          <a:solidFill>
            <a:schemeClr val="bg1"/>
          </a:solidFill>
        </p:spPr>
        <p:txBody>
          <a:bodyPr wrap="square" rtlCol="0">
            <a:spAutoFit/>
          </a:bodyPr>
          <a:lstStyle/>
          <a:p>
            <a:r>
              <a:rPr lang="es-ES" dirty="0">
                <a:solidFill>
                  <a:schemeClr val="tx1">
                    <a:lumMod val="50000"/>
                    <a:lumOff val="50000"/>
                  </a:schemeClr>
                </a:solidFill>
                <a:latin typeface="Segoe UI" panose="020B0502040204020203" pitchFamily="34" charset="0"/>
                <a:cs typeface="Segoe UI" panose="020B0502040204020203" pitchFamily="34" charset="0"/>
              </a:rPr>
              <a:t>Auc</a:t>
            </a:r>
          </a:p>
        </p:txBody>
      </p:sp>
      <p:sp>
        <p:nvSpPr>
          <p:cNvPr id="19" name="CuadroTexto 18">
            <a:extLst>
              <a:ext uri="{FF2B5EF4-FFF2-40B4-BE49-F238E27FC236}">
                <a16:creationId xmlns:a16="http://schemas.microsoft.com/office/drawing/2014/main" id="{DB147577-359E-4F9E-A8E1-9A85C1550E79}"/>
              </a:ext>
            </a:extLst>
          </p:cNvPr>
          <p:cNvSpPr txBox="1"/>
          <p:nvPr/>
        </p:nvSpPr>
        <p:spPr>
          <a:xfrm rot="16200000">
            <a:off x="-111917" y="5082828"/>
            <a:ext cx="1227216" cy="369332"/>
          </a:xfrm>
          <a:prstGeom prst="rect">
            <a:avLst/>
          </a:prstGeom>
          <a:solidFill>
            <a:schemeClr val="bg1"/>
          </a:solidFill>
        </p:spPr>
        <p:txBody>
          <a:bodyPr wrap="square" rtlCol="0">
            <a:spAutoFit/>
          </a:bodyPr>
          <a:lstStyle/>
          <a:p>
            <a:r>
              <a:rPr lang="es-ES" dirty="0">
                <a:solidFill>
                  <a:schemeClr val="tx1">
                    <a:lumMod val="50000"/>
                    <a:lumOff val="50000"/>
                  </a:schemeClr>
                </a:solidFill>
                <a:latin typeface="Segoe UI" panose="020B0502040204020203" pitchFamily="34" charset="0"/>
                <a:cs typeface="Segoe UI" panose="020B0502040204020203" pitchFamily="34" charset="0"/>
              </a:rPr>
              <a:t>Precision</a:t>
            </a:r>
          </a:p>
        </p:txBody>
      </p:sp>
      <p:sp>
        <p:nvSpPr>
          <p:cNvPr id="20" name="CuadroTexto 19">
            <a:extLst>
              <a:ext uri="{FF2B5EF4-FFF2-40B4-BE49-F238E27FC236}">
                <a16:creationId xmlns:a16="http://schemas.microsoft.com/office/drawing/2014/main" id="{9130C9A0-C06F-40BC-8EFE-270BA8FE8BC1}"/>
              </a:ext>
            </a:extLst>
          </p:cNvPr>
          <p:cNvSpPr txBox="1"/>
          <p:nvPr/>
        </p:nvSpPr>
        <p:spPr>
          <a:xfrm rot="16200000">
            <a:off x="4181819" y="5038716"/>
            <a:ext cx="902398" cy="369332"/>
          </a:xfrm>
          <a:prstGeom prst="rect">
            <a:avLst/>
          </a:prstGeom>
          <a:solidFill>
            <a:schemeClr val="bg1"/>
          </a:solidFill>
        </p:spPr>
        <p:txBody>
          <a:bodyPr wrap="square" rtlCol="0">
            <a:spAutoFit/>
          </a:bodyPr>
          <a:lstStyle/>
          <a:p>
            <a:r>
              <a:rPr lang="es-ES" dirty="0">
                <a:solidFill>
                  <a:schemeClr val="tx1">
                    <a:lumMod val="50000"/>
                    <a:lumOff val="50000"/>
                  </a:schemeClr>
                </a:solidFill>
                <a:latin typeface="Segoe UI" panose="020B0502040204020203" pitchFamily="34" charset="0"/>
                <a:cs typeface="Segoe UI" panose="020B0502040204020203" pitchFamily="34" charset="0"/>
              </a:rPr>
              <a:t>Recall</a:t>
            </a:r>
          </a:p>
        </p:txBody>
      </p:sp>
      <p:sp>
        <p:nvSpPr>
          <p:cNvPr id="21" name="CuadroTexto 20">
            <a:extLst>
              <a:ext uri="{FF2B5EF4-FFF2-40B4-BE49-F238E27FC236}">
                <a16:creationId xmlns:a16="http://schemas.microsoft.com/office/drawing/2014/main" id="{ACF2C50D-C2F2-4C5D-BAEE-3A14E62BF905}"/>
              </a:ext>
            </a:extLst>
          </p:cNvPr>
          <p:cNvSpPr txBox="1"/>
          <p:nvPr/>
        </p:nvSpPr>
        <p:spPr>
          <a:xfrm>
            <a:off x="1973542" y="6370219"/>
            <a:ext cx="902398" cy="369332"/>
          </a:xfrm>
          <a:prstGeom prst="rect">
            <a:avLst/>
          </a:prstGeom>
          <a:solidFill>
            <a:schemeClr val="bg1"/>
          </a:solidFill>
        </p:spPr>
        <p:txBody>
          <a:bodyPr wrap="square" rtlCol="0">
            <a:spAutoFit/>
          </a:bodyPr>
          <a:lstStyle/>
          <a:p>
            <a:r>
              <a:rPr lang="es-ES" dirty="0">
                <a:solidFill>
                  <a:schemeClr val="tx1">
                    <a:lumMod val="50000"/>
                    <a:lumOff val="50000"/>
                  </a:schemeClr>
                </a:solidFill>
                <a:latin typeface="Segoe UI" panose="020B0502040204020203" pitchFamily="34" charset="0"/>
                <a:cs typeface="Segoe UI" panose="020B0502040204020203" pitchFamily="34" charset="0"/>
              </a:rPr>
              <a:t>Epoch</a:t>
            </a:r>
          </a:p>
        </p:txBody>
      </p:sp>
      <p:sp>
        <p:nvSpPr>
          <p:cNvPr id="22" name="CuadroTexto 21">
            <a:extLst>
              <a:ext uri="{FF2B5EF4-FFF2-40B4-BE49-F238E27FC236}">
                <a16:creationId xmlns:a16="http://schemas.microsoft.com/office/drawing/2014/main" id="{37734C6D-1134-4987-8A8C-4455CEC26F5E}"/>
              </a:ext>
            </a:extLst>
          </p:cNvPr>
          <p:cNvSpPr txBox="1"/>
          <p:nvPr/>
        </p:nvSpPr>
        <p:spPr>
          <a:xfrm>
            <a:off x="6102001" y="6382856"/>
            <a:ext cx="902398" cy="369332"/>
          </a:xfrm>
          <a:prstGeom prst="rect">
            <a:avLst/>
          </a:prstGeom>
          <a:solidFill>
            <a:schemeClr val="bg1"/>
          </a:solidFill>
        </p:spPr>
        <p:txBody>
          <a:bodyPr wrap="square" rtlCol="0">
            <a:spAutoFit/>
          </a:bodyPr>
          <a:lstStyle/>
          <a:p>
            <a:r>
              <a:rPr lang="es-ES" dirty="0">
                <a:solidFill>
                  <a:schemeClr val="tx1">
                    <a:lumMod val="50000"/>
                    <a:lumOff val="50000"/>
                  </a:schemeClr>
                </a:solidFill>
                <a:latin typeface="Segoe UI" panose="020B0502040204020203" pitchFamily="34" charset="0"/>
                <a:cs typeface="Segoe UI" panose="020B0502040204020203" pitchFamily="34" charset="0"/>
              </a:rPr>
              <a:t>Epoch</a:t>
            </a:r>
          </a:p>
        </p:txBody>
      </p:sp>
    </p:spTree>
    <p:extLst>
      <p:ext uri="{BB962C8B-B14F-4D97-AF65-F5344CB8AC3E}">
        <p14:creationId xmlns:p14="http://schemas.microsoft.com/office/powerpoint/2010/main" val="1137104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42</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580921"/>
            <a:ext cx="8075240" cy="553998"/>
          </a:xfrm>
          <a:prstGeom prst="rect">
            <a:avLst/>
          </a:prstGeom>
          <a:noFill/>
        </p:spPr>
        <p:txBody>
          <a:bodyPr wrap="square" rtlCol="0">
            <a:spAutoFit/>
          </a:bodyPr>
          <a:lstStyle/>
          <a:p>
            <a:pPr lvl="0" algn="ctr" fontAlgn="base">
              <a:spcBef>
                <a:spcPct val="0"/>
              </a:spcBef>
              <a:spcAft>
                <a:spcPct val="0"/>
              </a:spcAft>
            </a:pPr>
            <a:r>
              <a:rPr lang="es-ES" sz="3000" dirty="0">
                <a:solidFill>
                  <a:prstClr val="black"/>
                </a:solidFill>
                <a:latin typeface="Segoe UI" panose="020B0502040204020203" pitchFamily="34" charset="0"/>
                <a:ea typeface="MS PGothic" pitchFamily="34" charset="-128"/>
                <a:cs typeface="Segoe UI" panose="020B0502040204020203" pitchFamily="34" charset="0"/>
              </a:rPr>
              <a:t>Evaluación</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10" name="Título 1">
            <a:extLst>
              <a:ext uri="{FF2B5EF4-FFF2-40B4-BE49-F238E27FC236}">
                <a16:creationId xmlns:a16="http://schemas.microsoft.com/office/drawing/2014/main" id="{5F4EC223-F83A-4E66-AB5E-ABDF7CD130F3}"/>
              </a:ext>
            </a:extLst>
          </p:cNvPr>
          <p:cNvSpPr>
            <a:spLocks noGrp="1"/>
          </p:cNvSpPr>
          <p:nvPr>
            <p:ph type="title"/>
          </p:nvPr>
        </p:nvSpPr>
        <p:spPr>
          <a:xfrm>
            <a:off x="718154" y="507138"/>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MODELADO Y EVALUACIÓN</a:t>
            </a:r>
          </a:p>
        </p:txBody>
      </p:sp>
      <p:sp>
        <p:nvSpPr>
          <p:cNvPr id="5" name="Rectángulo 4">
            <a:extLst>
              <a:ext uri="{FF2B5EF4-FFF2-40B4-BE49-F238E27FC236}">
                <a16:creationId xmlns:a16="http://schemas.microsoft.com/office/drawing/2014/main" id="{E694871A-6E84-4C1C-8769-303DB2EB70FA}"/>
              </a:ext>
            </a:extLst>
          </p:cNvPr>
          <p:cNvSpPr/>
          <p:nvPr/>
        </p:nvSpPr>
        <p:spPr>
          <a:xfrm>
            <a:off x="1772538" y="3294025"/>
            <a:ext cx="1080000" cy="10800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E3A249C3-8DD1-4788-A9AB-818B2C6906CF}"/>
              </a:ext>
            </a:extLst>
          </p:cNvPr>
          <p:cNvSpPr/>
          <p:nvPr/>
        </p:nvSpPr>
        <p:spPr>
          <a:xfrm>
            <a:off x="2852538" y="3294025"/>
            <a:ext cx="1080000" cy="108000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3595AB57-EEB2-4633-AA0C-665F6098647D}"/>
              </a:ext>
            </a:extLst>
          </p:cNvPr>
          <p:cNvSpPr/>
          <p:nvPr/>
        </p:nvSpPr>
        <p:spPr>
          <a:xfrm>
            <a:off x="1772538" y="4374025"/>
            <a:ext cx="1080000" cy="108000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CAE0AA0E-6DC1-465A-84B5-546D5C4483E7}"/>
              </a:ext>
            </a:extLst>
          </p:cNvPr>
          <p:cNvSpPr/>
          <p:nvPr/>
        </p:nvSpPr>
        <p:spPr>
          <a:xfrm>
            <a:off x="2852538" y="4374025"/>
            <a:ext cx="1080000" cy="10800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CD5C11DF-A3D9-4FD9-879E-5EE16A373AC7}"/>
              </a:ext>
            </a:extLst>
          </p:cNvPr>
          <p:cNvSpPr txBox="1"/>
          <p:nvPr/>
        </p:nvSpPr>
        <p:spPr>
          <a:xfrm rot="16200000">
            <a:off x="114177" y="4204748"/>
            <a:ext cx="1683224"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Valores Actuales</a:t>
            </a:r>
          </a:p>
        </p:txBody>
      </p:sp>
      <p:sp>
        <p:nvSpPr>
          <p:cNvPr id="15" name="CuadroTexto 14">
            <a:extLst>
              <a:ext uri="{FF2B5EF4-FFF2-40B4-BE49-F238E27FC236}">
                <a16:creationId xmlns:a16="http://schemas.microsoft.com/office/drawing/2014/main" id="{4FFDD198-0441-4F4C-BB64-06992687380C}"/>
              </a:ext>
            </a:extLst>
          </p:cNvPr>
          <p:cNvSpPr txBox="1"/>
          <p:nvPr/>
        </p:nvSpPr>
        <p:spPr>
          <a:xfrm>
            <a:off x="1970439" y="2451658"/>
            <a:ext cx="1764197"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Valores Predichos</a:t>
            </a:r>
          </a:p>
        </p:txBody>
      </p:sp>
      <p:sp>
        <p:nvSpPr>
          <p:cNvPr id="16" name="CuadroTexto 15">
            <a:extLst>
              <a:ext uri="{FF2B5EF4-FFF2-40B4-BE49-F238E27FC236}">
                <a16:creationId xmlns:a16="http://schemas.microsoft.com/office/drawing/2014/main" id="{F55415CF-ADD0-450D-BCA1-879B35C03809}"/>
              </a:ext>
            </a:extLst>
          </p:cNvPr>
          <p:cNvSpPr txBox="1"/>
          <p:nvPr/>
        </p:nvSpPr>
        <p:spPr>
          <a:xfrm rot="16200000">
            <a:off x="933935" y="3661190"/>
            <a:ext cx="1029734"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No Pulso</a:t>
            </a:r>
          </a:p>
        </p:txBody>
      </p:sp>
      <p:sp>
        <p:nvSpPr>
          <p:cNvPr id="17" name="CuadroTexto 16">
            <a:extLst>
              <a:ext uri="{FF2B5EF4-FFF2-40B4-BE49-F238E27FC236}">
                <a16:creationId xmlns:a16="http://schemas.microsoft.com/office/drawing/2014/main" id="{02264522-A553-4C56-8532-A1A9C2FB3B80}"/>
              </a:ext>
            </a:extLst>
          </p:cNvPr>
          <p:cNvSpPr txBox="1"/>
          <p:nvPr/>
        </p:nvSpPr>
        <p:spPr>
          <a:xfrm>
            <a:off x="1797671" y="2872841"/>
            <a:ext cx="1029734"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No Pulso</a:t>
            </a:r>
          </a:p>
        </p:txBody>
      </p:sp>
      <p:sp>
        <p:nvSpPr>
          <p:cNvPr id="18" name="CuadroTexto 17">
            <a:extLst>
              <a:ext uri="{FF2B5EF4-FFF2-40B4-BE49-F238E27FC236}">
                <a16:creationId xmlns:a16="http://schemas.microsoft.com/office/drawing/2014/main" id="{F2C8AA48-34D0-427C-A309-CFEE10DAB4A6}"/>
              </a:ext>
            </a:extLst>
          </p:cNvPr>
          <p:cNvSpPr txBox="1"/>
          <p:nvPr/>
        </p:nvSpPr>
        <p:spPr>
          <a:xfrm rot="16200000">
            <a:off x="1107061" y="4744747"/>
            <a:ext cx="683481"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Pulso</a:t>
            </a:r>
          </a:p>
        </p:txBody>
      </p:sp>
      <p:sp>
        <p:nvSpPr>
          <p:cNvPr id="19" name="CuadroTexto 18">
            <a:extLst>
              <a:ext uri="{FF2B5EF4-FFF2-40B4-BE49-F238E27FC236}">
                <a16:creationId xmlns:a16="http://schemas.microsoft.com/office/drawing/2014/main" id="{D19633DC-C6C7-4306-88A3-83F77985265C}"/>
              </a:ext>
            </a:extLst>
          </p:cNvPr>
          <p:cNvSpPr txBox="1"/>
          <p:nvPr/>
        </p:nvSpPr>
        <p:spPr>
          <a:xfrm>
            <a:off x="3050797" y="2872841"/>
            <a:ext cx="683481"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Pulso</a:t>
            </a:r>
          </a:p>
        </p:txBody>
      </p:sp>
      <p:sp>
        <p:nvSpPr>
          <p:cNvPr id="9" name="CuadroTexto 8">
            <a:extLst>
              <a:ext uri="{FF2B5EF4-FFF2-40B4-BE49-F238E27FC236}">
                <a16:creationId xmlns:a16="http://schemas.microsoft.com/office/drawing/2014/main" id="{FD1E0311-390E-4FA6-A607-0FAB248F14AE}"/>
              </a:ext>
            </a:extLst>
          </p:cNvPr>
          <p:cNvSpPr txBox="1"/>
          <p:nvPr/>
        </p:nvSpPr>
        <p:spPr>
          <a:xfrm>
            <a:off x="2957090" y="4744747"/>
            <a:ext cx="881741" cy="338554"/>
          </a:xfrm>
          <a:prstGeom prst="rect">
            <a:avLst/>
          </a:prstGeom>
          <a:noFill/>
        </p:spPr>
        <p:txBody>
          <a:bodyPr wrap="square" rtlCol="0">
            <a:spAutoFit/>
          </a:bodyPr>
          <a:lstStyle/>
          <a:p>
            <a:r>
              <a:rPr lang="es-ES" sz="1600" b="1" dirty="0">
                <a:latin typeface="Segoe UI" panose="020B0502040204020203" pitchFamily="34" charset="0"/>
                <a:cs typeface="Segoe UI" panose="020B0502040204020203" pitchFamily="34" charset="0"/>
              </a:rPr>
              <a:t>2,81%</a:t>
            </a:r>
          </a:p>
        </p:txBody>
      </p:sp>
      <p:sp>
        <p:nvSpPr>
          <p:cNvPr id="20" name="CuadroTexto 19">
            <a:extLst>
              <a:ext uri="{FF2B5EF4-FFF2-40B4-BE49-F238E27FC236}">
                <a16:creationId xmlns:a16="http://schemas.microsoft.com/office/drawing/2014/main" id="{CB1FE264-616F-4083-B09D-1BCA510B1548}"/>
              </a:ext>
            </a:extLst>
          </p:cNvPr>
          <p:cNvSpPr txBox="1"/>
          <p:nvPr/>
        </p:nvSpPr>
        <p:spPr>
          <a:xfrm>
            <a:off x="1970797" y="4744747"/>
            <a:ext cx="764276"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0,07%</a:t>
            </a:r>
          </a:p>
        </p:txBody>
      </p:sp>
      <p:sp>
        <p:nvSpPr>
          <p:cNvPr id="21" name="CuadroTexto 20">
            <a:extLst>
              <a:ext uri="{FF2B5EF4-FFF2-40B4-BE49-F238E27FC236}">
                <a16:creationId xmlns:a16="http://schemas.microsoft.com/office/drawing/2014/main" id="{82FA1D69-E9BF-4F6F-9695-513234A8AD2A}"/>
              </a:ext>
            </a:extLst>
          </p:cNvPr>
          <p:cNvSpPr txBox="1"/>
          <p:nvPr/>
        </p:nvSpPr>
        <p:spPr>
          <a:xfrm>
            <a:off x="3050797" y="3664747"/>
            <a:ext cx="764276" cy="338554"/>
          </a:xfrm>
          <a:prstGeom prst="rect">
            <a:avLst/>
          </a:prstGeom>
          <a:noFill/>
        </p:spPr>
        <p:txBody>
          <a:bodyPr wrap="square" rtlCol="0">
            <a:spAutoFit/>
          </a:bodyPr>
          <a:lstStyle/>
          <a:p>
            <a:r>
              <a:rPr lang="es-ES" sz="1600" dirty="0">
                <a:latin typeface="Segoe UI" panose="020B0502040204020203" pitchFamily="34" charset="0"/>
                <a:cs typeface="Segoe UI" panose="020B0502040204020203" pitchFamily="34" charset="0"/>
              </a:rPr>
              <a:t>0,04%</a:t>
            </a:r>
          </a:p>
        </p:txBody>
      </p:sp>
      <p:sp>
        <p:nvSpPr>
          <p:cNvPr id="22" name="CuadroTexto 21">
            <a:extLst>
              <a:ext uri="{FF2B5EF4-FFF2-40B4-BE49-F238E27FC236}">
                <a16:creationId xmlns:a16="http://schemas.microsoft.com/office/drawing/2014/main" id="{D1D8AF18-F03D-47C3-BAB5-53178289AA4F}"/>
              </a:ext>
            </a:extLst>
          </p:cNvPr>
          <p:cNvSpPr txBox="1"/>
          <p:nvPr/>
        </p:nvSpPr>
        <p:spPr>
          <a:xfrm>
            <a:off x="1864076" y="3661190"/>
            <a:ext cx="896924" cy="338554"/>
          </a:xfrm>
          <a:prstGeom prst="rect">
            <a:avLst/>
          </a:prstGeom>
          <a:noFill/>
        </p:spPr>
        <p:txBody>
          <a:bodyPr wrap="square" rtlCol="0">
            <a:spAutoFit/>
          </a:bodyPr>
          <a:lstStyle/>
          <a:p>
            <a:r>
              <a:rPr lang="es-ES" sz="1600" b="1" dirty="0">
                <a:latin typeface="Segoe UI" panose="020B0502040204020203" pitchFamily="34" charset="0"/>
                <a:cs typeface="Segoe UI" panose="020B0502040204020203" pitchFamily="34" charset="0"/>
              </a:rPr>
              <a:t>97,08%</a:t>
            </a:r>
          </a:p>
        </p:txBody>
      </p:sp>
      <p:sp>
        <p:nvSpPr>
          <p:cNvPr id="23" name="CuadroTexto 22">
            <a:extLst>
              <a:ext uri="{FF2B5EF4-FFF2-40B4-BE49-F238E27FC236}">
                <a16:creationId xmlns:a16="http://schemas.microsoft.com/office/drawing/2014/main" id="{FDEE922C-16C8-48EE-BE16-DCDAA4208F25}"/>
              </a:ext>
            </a:extLst>
          </p:cNvPr>
          <p:cNvSpPr txBox="1"/>
          <p:nvPr/>
        </p:nvSpPr>
        <p:spPr>
          <a:xfrm>
            <a:off x="5026345" y="3033316"/>
            <a:ext cx="2776160" cy="461665"/>
          </a:xfrm>
          <a:prstGeom prst="rect">
            <a:avLst/>
          </a:prstGeom>
          <a:noFill/>
        </p:spPr>
        <p:txBody>
          <a:bodyPr wrap="square" rtlCol="0">
            <a:spAutoFit/>
          </a:bodyPr>
          <a:lstStyle/>
          <a:p>
            <a:r>
              <a:rPr lang="es-ES" sz="2400" dirty="0">
                <a:latin typeface="Segoe UI" panose="020B0502040204020203" pitchFamily="34" charset="0"/>
                <a:cs typeface="Segoe UI" panose="020B0502040204020203" pitchFamily="34" charset="0"/>
              </a:rPr>
              <a:t>Accuracy: </a:t>
            </a:r>
            <a:r>
              <a:rPr lang="es-ES" sz="2400" b="1" dirty="0">
                <a:latin typeface="Segoe UI" panose="020B0502040204020203" pitchFamily="34" charset="0"/>
                <a:cs typeface="Segoe UI" panose="020B0502040204020203" pitchFamily="34" charset="0"/>
              </a:rPr>
              <a:t>99,89%</a:t>
            </a:r>
          </a:p>
        </p:txBody>
      </p:sp>
      <p:sp>
        <p:nvSpPr>
          <p:cNvPr id="24" name="CuadroTexto 23">
            <a:extLst>
              <a:ext uri="{FF2B5EF4-FFF2-40B4-BE49-F238E27FC236}">
                <a16:creationId xmlns:a16="http://schemas.microsoft.com/office/drawing/2014/main" id="{DD3CE303-9966-47EE-89E0-1A9BA5EBC43C}"/>
              </a:ext>
            </a:extLst>
          </p:cNvPr>
          <p:cNvSpPr txBox="1"/>
          <p:nvPr/>
        </p:nvSpPr>
        <p:spPr>
          <a:xfrm>
            <a:off x="5383194" y="3673461"/>
            <a:ext cx="2489557" cy="461665"/>
          </a:xfrm>
          <a:prstGeom prst="rect">
            <a:avLst/>
          </a:prstGeom>
          <a:noFill/>
        </p:spPr>
        <p:txBody>
          <a:bodyPr wrap="square" rtlCol="0">
            <a:spAutoFit/>
          </a:bodyPr>
          <a:lstStyle/>
          <a:p>
            <a:r>
              <a:rPr lang="es-ES" sz="2400" dirty="0">
                <a:latin typeface="Segoe UI" panose="020B0502040204020203" pitchFamily="34" charset="0"/>
                <a:cs typeface="Segoe UI" panose="020B0502040204020203" pitchFamily="34" charset="0"/>
              </a:rPr>
              <a:t>Kappa: </a:t>
            </a:r>
            <a:r>
              <a:rPr lang="es-ES" sz="2400" b="1" dirty="0">
                <a:latin typeface="Segoe UI" panose="020B0502040204020203" pitchFamily="34" charset="0"/>
                <a:cs typeface="Segoe UI" panose="020B0502040204020203" pitchFamily="34" charset="0"/>
              </a:rPr>
              <a:t>97,91%</a:t>
            </a:r>
          </a:p>
        </p:txBody>
      </p:sp>
      <p:sp>
        <p:nvSpPr>
          <p:cNvPr id="25" name="CuadroTexto 24">
            <a:extLst>
              <a:ext uri="{FF2B5EF4-FFF2-40B4-BE49-F238E27FC236}">
                <a16:creationId xmlns:a16="http://schemas.microsoft.com/office/drawing/2014/main" id="{7663AFC9-B5FE-4223-B375-C05E97829C7E}"/>
              </a:ext>
            </a:extLst>
          </p:cNvPr>
          <p:cNvSpPr txBox="1"/>
          <p:nvPr/>
        </p:nvSpPr>
        <p:spPr>
          <a:xfrm>
            <a:off x="5026345" y="4337671"/>
            <a:ext cx="2605274" cy="461665"/>
          </a:xfrm>
          <a:prstGeom prst="rect">
            <a:avLst/>
          </a:prstGeom>
          <a:noFill/>
        </p:spPr>
        <p:txBody>
          <a:bodyPr wrap="square" rtlCol="0">
            <a:spAutoFit/>
          </a:bodyPr>
          <a:lstStyle/>
          <a:p>
            <a:r>
              <a:rPr lang="es-ES" sz="2400" dirty="0">
                <a:latin typeface="Segoe UI" panose="020B0502040204020203" pitchFamily="34" charset="0"/>
                <a:cs typeface="Segoe UI" panose="020B0502040204020203" pitchFamily="34" charset="0"/>
              </a:rPr>
              <a:t>Precisión: </a:t>
            </a:r>
            <a:r>
              <a:rPr lang="es-ES" sz="2400" b="1" dirty="0">
                <a:latin typeface="Segoe UI" panose="020B0502040204020203" pitchFamily="34" charset="0"/>
                <a:cs typeface="Segoe UI" panose="020B0502040204020203" pitchFamily="34" charset="0"/>
              </a:rPr>
              <a:t>98,47%</a:t>
            </a:r>
          </a:p>
        </p:txBody>
      </p:sp>
      <p:sp>
        <p:nvSpPr>
          <p:cNvPr id="26" name="CuadroTexto 25">
            <a:extLst>
              <a:ext uri="{FF2B5EF4-FFF2-40B4-BE49-F238E27FC236}">
                <a16:creationId xmlns:a16="http://schemas.microsoft.com/office/drawing/2014/main" id="{B9970C69-64F9-418B-801A-D963115BFB80}"/>
              </a:ext>
            </a:extLst>
          </p:cNvPr>
          <p:cNvSpPr txBox="1"/>
          <p:nvPr/>
        </p:nvSpPr>
        <p:spPr>
          <a:xfrm>
            <a:off x="5424138" y="5046480"/>
            <a:ext cx="2489557" cy="461665"/>
          </a:xfrm>
          <a:prstGeom prst="rect">
            <a:avLst/>
          </a:prstGeom>
          <a:noFill/>
        </p:spPr>
        <p:txBody>
          <a:bodyPr wrap="square" rtlCol="0">
            <a:spAutoFit/>
          </a:bodyPr>
          <a:lstStyle/>
          <a:p>
            <a:r>
              <a:rPr lang="es-ES" sz="2400" dirty="0">
                <a:latin typeface="Segoe UI" panose="020B0502040204020203" pitchFamily="34" charset="0"/>
                <a:cs typeface="Segoe UI" panose="020B0502040204020203" pitchFamily="34" charset="0"/>
              </a:rPr>
              <a:t>Recall: </a:t>
            </a:r>
            <a:r>
              <a:rPr lang="es-ES" sz="2400" b="1" dirty="0">
                <a:latin typeface="Segoe UI" panose="020B0502040204020203" pitchFamily="34" charset="0"/>
                <a:cs typeface="Segoe UI" panose="020B0502040204020203" pitchFamily="34" charset="0"/>
              </a:rPr>
              <a:t>97,46%</a:t>
            </a:r>
          </a:p>
        </p:txBody>
      </p:sp>
    </p:spTree>
    <p:extLst>
      <p:ext uri="{BB962C8B-B14F-4D97-AF65-F5344CB8AC3E}">
        <p14:creationId xmlns:p14="http://schemas.microsoft.com/office/powerpoint/2010/main" val="1372741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43</a:t>
            </a:fld>
            <a:endParaRPr lang="es-ES_tradnl"/>
          </a:p>
        </p:txBody>
      </p:sp>
      <p:sp>
        <p:nvSpPr>
          <p:cNvPr id="8" name="Título 1">
            <a:extLst>
              <a:ext uri="{FF2B5EF4-FFF2-40B4-BE49-F238E27FC236}">
                <a16:creationId xmlns:a16="http://schemas.microsoft.com/office/drawing/2014/main" id="{9F1345C2-E90E-455A-8429-D0713A6C9518}"/>
              </a:ext>
            </a:extLst>
          </p:cNvPr>
          <p:cNvSpPr>
            <a:spLocks noGrp="1"/>
          </p:cNvSpPr>
          <p:nvPr>
            <p:ph type="title"/>
          </p:nvPr>
        </p:nvSpPr>
        <p:spPr>
          <a:xfrm>
            <a:off x="901929" y="390843"/>
            <a:ext cx="734248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RESULTADOS</a:t>
            </a:r>
          </a:p>
        </p:txBody>
      </p:sp>
      <p:graphicFrame>
        <p:nvGraphicFramePr>
          <p:cNvPr id="4" name="Diagrama 3">
            <a:extLst>
              <a:ext uri="{FF2B5EF4-FFF2-40B4-BE49-F238E27FC236}">
                <a16:creationId xmlns:a16="http://schemas.microsoft.com/office/drawing/2014/main" id="{3432BA43-9F8C-45B8-9BA1-56524E313E79}"/>
              </a:ext>
            </a:extLst>
          </p:cNvPr>
          <p:cNvGraphicFramePr/>
          <p:nvPr/>
        </p:nvGraphicFramePr>
        <p:xfrm>
          <a:off x="1524000" y="165293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descr="Marca de verificación">
            <a:extLst>
              <a:ext uri="{FF2B5EF4-FFF2-40B4-BE49-F238E27FC236}">
                <a16:creationId xmlns:a16="http://schemas.microsoft.com/office/drawing/2014/main" id="{453368E4-4AA1-4E6B-9F03-D35AAF6277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77069" y="1879979"/>
            <a:ext cx="914400" cy="914400"/>
          </a:xfrm>
          <a:prstGeom prst="rect">
            <a:avLst/>
          </a:prstGeom>
        </p:spPr>
      </p:pic>
      <p:pic>
        <p:nvPicPr>
          <p:cNvPr id="7" name="Gráfico 6" descr="Marca de verificación">
            <a:extLst>
              <a:ext uri="{FF2B5EF4-FFF2-40B4-BE49-F238E27FC236}">
                <a16:creationId xmlns:a16="http://schemas.microsoft.com/office/drawing/2014/main" id="{45799E1D-F522-4B33-80B8-8C4D2AEBB4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77069" y="3341257"/>
            <a:ext cx="914400" cy="914400"/>
          </a:xfrm>
          <a:prstGeom prst="rect">
            <a:avLst/>
          </a:prstGeom>
        </p:spPr>
      </p:pic>
      <p:pic>
        <p:nvPicPr>
          <p:cNvPr id="9" name="Gráfico 8" descr="Marca de verificación">
            <a:extLst>
              <a:ext uri="{FF2B5EF4-FFF2-40B4-BE49-F238E27FC236}">
                <a16:creationId xmlns:a16="http://schemas.microsoft.com/office/drawing/2014/main" id="{04077698-0C8D-484C-89C0-A4E49C5D78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77069" y="4802536"/>
            <a:ext cx="914400" cy="914400"/>
          </a:xfrm>
          <a:prstGeom prst="rect">
            <a:avLst/>
          </a:prstGeom>
        </p:spPr>
      </p:pic>
    </p:spTree>
    <p:extLst>
      <p:ext uri="{BB962C8B-B14F-4D97-AF65-F5344CB8AC3E}">
        <p14:creationId xmlns:p14="http://schemas.microsoft.com/office/powerpoint/2010/main" val="296478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4651713-FD74-4CE7-A5C6-E0B8D6B74A41}"/>
              </a:ext>
            </a:extLst>
          </p:cNvPr>
          <p:cNvSpPr>
            <a:spLocks noGrp="1"/>
          </p:cNvSpPr>
          <p:nvPr>
            <p:ph type="sldNum" sz="quarter" idx="12"/>
          </p:nvPr>
        </p:nvSpPr>
        <p:spPr/>
        <p:txBody>
          <a:bodyPr/>
          <a:lstStyle/>
          <a:p>
            <a:pPr>
              <a:defRPr/>
            </a:pPr>
            <a:fld id="{12F83E49-20BB-4973-A75D-96C02DA8620C}" type="slidenum">
              <a:rPr lang="en-US" smtClean="0"/>
              <a:pPr>
                <a:defRPr/>
              </a:pPr>
              <a:t>44</a:t>
            </a:fld>
            <a:endParaRPr lang="en-US"/>
          </a:p>
        </p:txBody>
      </p:sp>
      <p:sp>
        <p:nvSpPr>
          <p:cNvPr id="5" name="CuadroTexto 4">
            <a:extLst>
              <a:ext uri="{FF2B5EF4-FFF2-40B4-BE49-F238E27FC236}">
                <a16:creationId xmlns:a16="http://schemas.microsoft.com/office/drawing/2014/main" id="{46EAB5A7-8118-4EDA-941B-DB98CDB0BC40}"/>
              </a:ext>
            </a:extLst>
          </p:cNvPr>
          <p:cNvSpPr txBox="1"/>
          <p:nvPr/>
        </p:nvSpPr>
        <p:spPr>
          <a:xfrm>
            <a:off x="1079612" y="1417638"/>
            <a:ext cx="6984776" cy="461665"/>
          </a:xfrm>
          <a:prstGeom prst="rect">
            <a:avLst/>
          </a:prstGeom>
          <a:noFill/>
        </p:spPr>
        <p:txBody>
          <a:bodyPr wrap="square" rtlCol="0">
            <a:spAutoFit/>
          </a:bodyPr>
          <a:lstStyle/>
          <a:p>
            <a:pPr algn="ctr"/>
            <a:r>
              <a:rPr lang="es-CO" sz="2400" dirty="0">
                <a:latin typeface="Segoe UI" panose="020B0502040204020203" pitchFamily="34" charset="0"/>
                <a:cs typeface="Segoe UI" panose="020B0502040204020203" pitchFamily="34" charset="0"/>
              </a:rPr>
              <a:t>Aportes relacionados con el objeto del proyecto</a:t>
            </a:r>
          </a:p>
        </p:txBody>
      </p:sp>
      <p:graphicFrame>
        <p:nvGraphicFramePr>
          <p:cNvPr id="7" name="Diagrama 6">
            <a:extLst>
              <a:ext uri="{FF2B5EF4-FFF2-40B4-BE49-F238E27FC236}">
                <a16:creationId xmlns:a16="http://schemas.microsoft.com/office/drawing/2014/main" id="{F13F5008-9E0C-477D-93A4-1206A06933C8}"/>
              </a:ext>
            </a:extLst>
          </p:cNvPr>
          <p:cNvGraphicFramePr/>
          <p:nvPr>
            <p:extLst>
              <p:ext uri="{D42A27DB-BD31-4B8C-83A1-F6EECF244321}">
                <p14:modId xmlns:p14="http://schemas.microsoft.com/office/powerpoint/2010/main" val="1858307452"/>
              </p:ext>
            </p:extLst>
          </p:nvPr>
        </p:nvGraphicFramePr>
        <p:xfrm>
          <a:off x="1079612" y="2342704"/>
          <a:ext cx="6984776" cy="3550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ítulo 1">
            <a:extLst>
              <a:ext uri="{FF2B5EF4-FFF2-40B4-BE49-F238E27FC236}">
                <a16:creationId xmlns:a16="http://schemas.microsoft.com/office/drawing/2014/main" id="{099EC230-D5F7-42F6-9682-840A4B695D91}"/>
              </a:ext>
            </a:extLst>
          </p:cNvPr>
          <p:cNvSpPr txBox="1">
            <a:spLocks/>
          </p:cNvSpPr>
          <p:nvPr/>
        </p:nvSpPr>
        <p:spPr bwMode="auto">
          <a:xfrm>
            <a:off x="718155" y="563257"/>
            <a:ext cx="7707690" cy="622680"/>
          </a:xfrm>
          <a:prstGeom prst="rect">
            <a:avLst/>
          </a:prstGeom>
          <a:ln w="25400" cap="flat" cmpd="sng" algn="ctr">
            <a:solidFill>
              <a:schemeClr val="tx2"/>
            </a:solidFill>
            <a:prstDash val="solid"/>
            <a:miter lim="800000"/>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r>
              <a:rPr lang="es-MX" sz="3200" dirty="0">
                <a:latin typeface="Segoe UI" panose="020B0502040204020203" pitchFamily="34" charset="0"/>
                <a:cs typeface="Segoe UI" panose="020B0502040204020203" pitchFamily="34" charset="0"/>
              </a:rPr>
              <a:t>CONTRIBUCIONES</a:t>
            </a:r>
          </a:p>
        </p:txBody>
      </p:sp>
    </p:spTree>
    <p:extLst>
      <p:ext uri="{BB962C8B-B14F-4D97-AF65-F5344CB8AC3E}">
        <p14:creationId xmlns:p14="http://schemas.microsoft.com/office/powerpoint/2010/main" val="3008687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4651713-FD74-4CE7-A5C6-E0B8D6B74A41}"/>
              </a:ext>
            </a:extLst>
          </p:cNvPr>
          <p:cNvSpPr>
            <a:spLocks noGrp="1"/>
          </p:cNvSpPr>
          <p:nvPr>
            <p:ph type="sldNum" sz="quarter" idx="12"/>
          </p:nvPr>
        </p:nvSpPr>
        <p:spPr/>
        <p:txBody>
          <a:bodyPr/>
          <a:lstStyle/>
          <a:p>
            <a:pPr>
              <a:defRPr/>
            </a:pPr>
            <a:fld id="{12F83E49-20BB-4973-A75D-96C02DA8620C}" type="slidenum">
              <a:rPr lang="en-US" smtClean="0"/>
              <a:pPr>
                <a:defRPr/>
              </a:pPr>
              <a:t>45</a:t>
            </a:fld>
            <a:endParaRPr lang="en-US"/>
          </a:p>
        </p:txBody>
      </p:sp>
      <p:sp>
        <p:nvSpPr>
          <p:cNvPr id="5" name="CuadroTexto 4">
            <a:extLst>
              <a:ext uri="{FF2B5EF4-FFF2-40B4-BE49-F238E27FC236}">
                <a16:creationId xmlns:a16="http://schemas.microsoft.com/office/drawing/2014/main" id="{46EAB5A7-8118-4EDA-941B-DB98CDB0BC40}"/>
              </a:ext>
            </a:extLst>
          </p:cNvPr>
          <p:cNvSpPr txBox="1"/>
          <p:nvPr/>
        </p:nvSpPr>
        <p:spPr>
          <a:xfrm>
            <a:off x="1079612" y="1417638"/>
            <a:ext cx="6984776" cy="830997"/>
          </a:xfrm>
          <a:prstGeom prst="rect">
            <a:avLst/>
          </a:prstGeom>
          <a:noFill/>
        </p:spPr>
        <p:txBody>
          <a:bodyPr wrap="square" rtlCol="0">
            <a:spAutoFit/>
          </a:bodyPr>
          <a:lstStyle/>
          <a:p>
            <a:pPr marL="0" lvl="1" algn="ctr"/>
            <a:r>
              <a:rPr lang="es-CO" sz="2400" dirty="0">
                <a:latin typeface="Segoe UI" panose="020B0502040204020203" pitchFamily="34" charset="0"/>
                <a:ea typeface="Segoe UI" panose="020B0502040204020203" pitchFamily="34" charset="0"/>
                <a:cs typeface="Segoe UI" panose="020B0502040204020203" pitchFamily="34" charset="0"/>
              </a:rPr>
              <a:t>Aportes relacionados con el proceso de formación profesional</a:t>
            </a:r>
          </a:p>
        </p:txBody>
      </p:sp>
      <p:graphicFrame>
        <p:nvGraphicFramePr>
          <p:cNvPr id="7" name="Diagrama 6">
            <a:extLst>
              <a:ext uri="{FF2B5EF4-FFF2-40B4-BE49-F238E27FC236}">
                <a16:creationId xmlns:a16="http://schemas.microsoft.com/office/drawing/2014/main" id="{64EFE140-B81A-4302-8C43-896F32E273B8}"/>
              </a:ext>
            </a:extLst>
          </p:cNvPr>
          <p:cNvGraphicFramePr/>
          <p:nvPr/>
        </p:nvGraphicFramePr>
        <p:xfrm>
          <a:off x="457200" y="2560638"/>
          <a:ext cx="8229600" cy="3795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ítulo 1">
            <a:extLst>
              <a:ext uri="{FF2B5EF4-FFF2-40B4-BE49-F238E27FC236}">
                <a16:creationId xmlns:a16="http://schemas.microsoft.com/office/drawing/2014/main" id="{985E19C7-546C-49EA-98EB-6C1949F61A29}"/>
              </a:ext>
            </a:extLst>
          </p:cNvPr>
          <p:cNvSpPr txBox="1">
            <a:spLocks/>
          </p:cNvSpPr>
          <p:nvPr/>
        </p:nvSpPr>
        <p:spPr bwMode="auto">
          <a:xfrm>
            <a:off x="718155" y="638957"/>
            <a:ext cx="7707690" cy="622680"/>
          </a:xfrm>
          <a:prstGeom prst="rect">
            <a:avLst/>
          </a:prstGeom>
          <a:ln w="25400" cap="flat" cmpd="sng" algn="ctr">
            <a:solidFill>
              <a:schemeClr val="tx2"/>
            </a:solidFill>
            <a:prstDash val="solid"/>
            <a:miter lim="800000"/>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r>
              <a:rPr lang="es-MX" sz="3200" dirty="0">
                <a:latin typeface="Segoe UI" panose="020B0502040204020203" pitchFamily="34" charset="0"/>
                <a:cs typeface="Segoe UI" panose="020B0502040204020203" pitchFamily="34" charset="0"/>
              </a:rPr>
              <a:t>CONTRIBUCIONES</a:t>
            </a:r>
          </a:p>
        </p:txBody>
      </p:sp>
    </p:spTree>
    <p:extLst>
      <p:ext uri="{BB962C8B-B14F-4D97-AF65-F5344CB8AC3E}">
        <p14:creationId xmlns:p14="http://schemas.microsoft.com/office/powerpoint/2010/main" val="3509851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46</a:t>
            </a:fld>
            <a:endParaRPr lang="es-ES_tradnl"/>
          </a:p>
        </p:txBody>
      </p:sp>
      <p:sp>
        <p:nvSpPr>
          <p:cNvPr id="10" name="Título 1">
            <a:extLst>
              <a:ext uri="{FF2B5EF4-FFF2-40B4-BE49-F238E27FC236}">
                <a16:creationId xmlns:a16="http://schemas.microsoft.com/office/drawing/2014/main" id="{3945935A-2DB3-402D-B3BF-437A067D6B13}"/>
              </a:ext>
            </a:extLst>
          </p:cNvPr>
          <p:cNvSpPr>
            <a:spLocks noGrp="1"/>
          </p:cNvSpPr>
          <p:nvPr>
            <p:ph type="title"/>
          </p:nvPr>
        </p:nvSpPr>
        <p:spPr>
          <a:xfrm>
            <a:off x="1677748" y="519059"/>
            <a:ext cx="5788504"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CONCLUSIONES</a:t>
            </a:r>
            <a:r>
              <a:rPr lang="es-MX" sz="3200" dirty="0">
                <a:latin typeface="Britannic Bold" panose="020B0903060703020204" pitchFamily="34" charset="0"/>
              </a:rPr>
              <a:t> </a:t>
            </a:r>
          </a:p>
        </p:txBody>
      </p:sp>
      <p:grpSp>
        <p:nvGrpSpPr>
          <p:cNvPr id="5" name="Grupo 4">
            <a:extLst>
              <a:ext uri="{FF2B5EF4-FFF2-40B4-BE49-F238E27FC236}">
                <a16:creationId xmlns:a16="http://schemas.microsoft.com/office/drawing/2014/main" id="{AB125529-5D13-4EF6-A1D2-9AF0450C7956}"/>
              </a:ext>
            </a:extLst>
          </p:cNvPr>
          <p:cNvGrpSpPr/>
          <p:nvPr/>
        </p:nvGrpSpPr>
        <p:grpSpPr>
          <a:xfrm>
            <a:off x="2089141" y="1705344"/>
            <a:ext cx="4644876" cy="986002"/>
            <a:chOff x="1416450" y="1788"/>
            <a:chExt cx="4644876" cy="986002"/>
          </a:xfrm>
          <a:solidFill>
            <a:schemeClr val="tx2">
              <a:lumMod val="60000"/>
              <a:lumOff val="40000"/>
            </a:schemeClr>
          </a:solidFill>
        </p:grpSpPr>
        <p:sp>
          <p:nvSpPr>
            <p:cNvPr id="8" name="Flecha: pentágono 7">
              <a:extLst>
                <a:ext uri="{FF2B5EF4-FFF2-40B4-BE49-F238E27FC236}">
                  <a16:creationId xmlns:a16="http://schemas.microsoft.com/office/drawing/2014/main" id="{336EB830-B430-4872-B032-D21103FA396F}"/>
                </a:ext>
              </a:extLst>
            </p:cNvPr>
            <p:cNvSpPr/>
            <p:nvPr/>
          </p:nvSpPr>
          <p:spPr>
            <a:xfrm rot="10800000">
              <a:off x="1416450" y="1788"/>
              <a:ext cx="4644876" cy="986002"/>
            </a:xfrm>
            <a:prstGeom prst="homePlat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lecha: pentágono 4">
              <a:extLst>
                <a:ext uri="{FF2B5EF4-FFF2-40B4-BE49-F238E27FC236}">
                  <a16:creationId xmlns:a16="http://schemas.microsoft.com/office/drawing/2014/main" id="{221E745E-6108-4A87-920F-5F82B068634C}"/>
                </a:ext>
              </a:extLst>
            </p:cNvPr>
            <p:cNvSpPr txBox="1"/>
            <p:nvPr/>
          </p:nvSpPr>
          <p:spPr>
            <a:xfrm rot="21600000">
              <a:off x="1662950" y="1788"/>
              <a:ext cx="4398376" cy="98600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34800" tIns="87630" rIns="163576" bIns="87630" numCol="1" spcCol="1270" anchor="ctr" anchorCtr="0">
              <a:noAutofit/>
            </a:bodyPr>
            <a:lstStyle/>
            <a:p>
              <a:pPr lvl="0"/>
              <a:r>
                <a:rPr lang="es-ES" sz="2400" dirty="0">
                  <a:latin typeface="Segoe UI" panose="020B0502040204020203" pitchFamily="34" charset="0"/>
                  <a:cs typeface="Segoe UI" panose="020B0502040204020203" pitchFamily="34" charset="0"/>
                </a:rPr>
                <a:t>Datos de la ubicación del pulso en canciones de salsa</a:t>
              </a:r>
              <a:endParaRPr lang="es-CO" sz="2400" dirty="0"/>
            </a:p>
          </p:txBody>
        </p:sp>
      </p:grpSp>
      <p:grpSp>
        <p:nvGrpSpPr>
          <p:cNvPr id="11" name="Grupo 10">
            <a:extLst>
              <a:ext uri="{FF2B5EF4-FFF2-40B4-BE49-F238E27FC236}">
                <a16:creationId xmlns:a16="http://schemas.microsoft.com/office/drawing/2014/main" id="{148E4B2B-1431-4177-9E4B-DF14F06B34CD}"/>
              </a:ext>
            </a:extLst>
          </p:cNvPr>
          <p:cNvGrpSpPr/>
          <p:nvPr/>
        </p:nvGrpSpPr>
        <p:grpSpPr>
          <a:xfrm>
            <a:off x="2089141" y="5512036"/>
            <a:ext cx="4644876" cy="986002"/>
            <a:chOff x="1416450" y="1788"/>
            <a:chExt cx="4644876" cy="986002"/>
          </a:xfrm>
          <a:solidFill>
            <a:schemeClr val="tx2">
              <a:lumMod val="60000"/>
              <a:lumOff val="40000"/>
            </a:schemeClr>
          </a:solidFill>
        </p:grpSpPr>
        <p:sp>
          <p:nvSpPr>
            <p:cNvPr id="12" name="Flecha: pentágono 11">
              <a:extLst>
                <a:ext uri="{FF2B5EF4-FFF2-40B4-BE49-F238E27FC236}">
                  <a16:creationId xmlns:a16="http://schemas.microsoft.com/office/drawing/2014/main" id="{75657908-8F3D-452E-B8C8-17A4D68D3BA7}"/>
                </a:ext>
              </a:extLst>
            </p:cNvPr>
            <p:cNvSpPr/>
            <p:nvPr/>
          </p:nvSpPr>
          <p:spPr>
            <a:xfrm rot="10800000">
              <a:off x="1416450" y="1788"/>
              <a:ext cx="4644876" cy="986002"/>
            </a:xfrm>
            <a:prstGeom prst="homePlat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lecha: pentágono 4">
              <a:extLst>
                <a:ext uri="{FF2B5EF4-FFF2-40B4-BE49-F238E27FC236}">
                  <a16:creationId xmlns:a16="http://schemas.microsoft.com/office/drawing/2014/main" id="{81BBCBC7-3BD4-4C9B-AF39-F2D63B29398C}"/>
                </a:ext>
              </a:extLst>
            </p:cNvPr>
            <p:cNvSpPr txBox="1"/>
            <p:nvPr/>
          </p:nvSpPr>
          <p:spPr>
            <a:xfrm>
              <a:off x="1662950" y="1788"/>
              <a:ext cx="4398376" cy="98600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34800" tIns="87630" rIns="163576" bIns="87630" numCol="1" spcCol="1270" anchor="ctr" anchorCtr="0">
              <a:noAutofit/>
            </a:bodyPr>
            <a:lstStyle/>
            <a:p>
              <a:pPr lvl="0"/>
              <a:r>
                <a:rPr lang="es-ES" sz="2400" dirty="0">
                  <a:latin typeface="Segoe UI" panose="020B0502040204020203" pitchFamily="34" charset="0"/>
                  <a:cs typeface="Segoe UI" panose="020B0502040204020203" pitchFamily="34" charset="0"/>
                </a:rPr>
                <a:t>Modelo para predicción de la ubicación del pulso</a:t>
              </a:r>
              <a:endParaRPr lang="es-CO" sz="2400" dirty="0"/>
            </a:p>
          </p:txBody>
        </p:sp>
      </p:grpSp>
      <p:grpSp>
        <p:nvGrpSpPr>
          <p:cNvPr id="14" name="Grupo 13">
            <a:extLst>
              <a:ext uri="{FF2B5EF4-FFF2-40B4-BE49-F238E27FC236}">
                <a16:creationId xmlns:a16="http://schemas.microsoft.com/office/drawing/2014/main" id="{58873DD4-6C48-4DEE-82D1-5284DE9BB8DB}"/>
              </a:ext>
            </a:extLst>
          </p:cNvPr>
          <p:cNvGrpSpPr/>
          <p:nvPr/>
        </p:nvGrpSpPr>
        <p:grpSpPr>
          <a:xfrm>
            <a:off x="2089140" y="4243138"/>
            <a:ext cx="4644876" cy="986002"/>
            <a:chOff x="1416450" y="1788"/>
            <a:chExt cx="4644876" cy="986002"/>
          </a:xfrm>
          <a:solidFill>
            <a:schemeClr val="tx2">
              <a:lumMod val="60000"/>
              <a:lumOff val="40000"/>
            </a:schemeClr>
          </a:solidFill>
        </p:grpSpPr>
        <p:sp>
          <p:nvSpPr>
            <p:cNvPr id="15" name="Flecha: pentágono 14">
              <a:extLst>
                <a:ext uri="{FF2B5EF4-FFF2-40B4-BE49-F238E27FC236}">
                  <a16:creationId xmlns:a16="http://schemas.microsoft.com/office/drawing/2014/main" id="{8CA56AAB-3919-4704-A1DE-8EDBF1E02D65}"/>
                </a:ext>
              </a:extLst>
            </p:cNvPr>
            <p:cNvSpPr/>
            <p:nvPr/>
          </p:nvSpPr>
          <p:spPr>
            <a:xfrm rot="10800000">
              <a:off x="1416450" y="1788"/>
              <a:ext cx="4644876" cy="986002"/>
            </a:xfrm>
            <a:prstGeom prst="homePlat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lecha: pentágono 4">
              <a:extLst>
                <a:ext uri="{FF2B5EF4-FFF2-40B4-BE49-F238E27FC236}">
                  <a16:creationId xmlns:a16="http://schemas.microsoft.com/office/drawing/2014/main" id="{07C30243-49CA-479E-8317-BC95FA306836}"/>
                </a:ext>
              </a:extLst>
            </p:cNvPr>
            <p:cNvSpPr txBox="1"/>
            <p:nvPr/>
          </p:nvSpPr>
          <p:spPr>
            <a:xfrm rot="21600000">
              <a:off x="1662950" y="1788"/>
              <a:ext cx="4398376" cy="98600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34800" tIns="87630" rIns="163576" bIns="87630" numCol="1" spcCol="1270" anchor="ctr" anchorCtr="0">
              <a:noAutofit/>
            </a:bodyPr>
            <a:lstStyle/>
            <a:p>
              <a:pPr lvl="0"/>
              <a:r>
                <a:rPr lang="es-ES" sz="2400" dirty="0">
                  <a:latin typeface="Segoe UI" panose="020B0502040204020203" pitchFamily="34" charset="0"/>
                  <a:cs typeface="Segoe UI" panose="020B0502040204020203" pitchFamily="34" charset="0"/>
                </a:rPr>
                <a:t>Diferente perspectiva de limpiar y crear los datos</a:t>
              </a:r>
              <a:endParaRPr lang="es-CO" sz="2400" dirty="0"/>
            </a:p>
          </p:txBody>
        </p:sp>
      </p:grpSp>
      <p:grpSp>
        <p:nvGrpSpPr>
          <p:cNvPr id="17" name="Grupo 16">
            <a:extLst>
              <a:ext uri="{FF2B5EF4-FFF2-40B4-BE49-F238E27FC236}">
                <a16:creationId xmlns:a16="http://schemas.microsoft.com/office/drawing/2014/main" id="{766DA5E7-9CC2-4490-9D3F-71F2156F597E}"/>
              </a:ext>
            </a:extLst>
          </p:cNvPr>
          <p:cNvGrpSpPr/>
          <p:nvPr/>
        </p:nvGrpSpPr>
        <p:grpSpPr>
          <a:xfrm>
            <a:off x="2089141" y="2974241"/>
            <a:ext cx="4644876" cy="986002"/>
            <a:chOff x="1416450" y="1788"/>
            <a:chExt cx="4644876" cy="986002"/>
          </a:xfrm>
          <a:solidFill>
            <a:schemeClr val="tx2">
              <a:lumMod val="60000"/>
              <a:lumOff val="40000"/>
            </a:schemeClr>
          </a:solidFill>
        </p:grpSpPr>
        <p:sp>
          <p:nvSpPr>
            <p:cNvPr id="18" name="Flecha: pentágono 17">
              <a:extLst>
                <a:ext uri="{FF2B5EF4-FFF2-40B4-BE49-F238E27FC236}">
                  <a16:creationId xmlns:a16="http://schemas.microsoft.com/office/drawing/2014/main" id="{BEFE632E-67F2-4F01-9CD7-9CA02F934A37}"/>
                </a:ext>
              </a:extLst>
            </p:cNvPr>
            <p:cNvSpPr/>
            <p:nvPr/>
          </p:nvSpPr>
          <p:spPr>
            <a:xfrm rot="10800000">
              <a:off x="1416450" y="1788"/>
              <a:ext cx="4644876" cy="986002"/>
            </a:xfrm>
            <a:prstGeom prst="homePlat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lecha: pentágono 4">
              <a:extLst>
                <a:ext uri="{FF2B5EF4-FFF2-40B4-BE49-F238E27FC236}">
                  <a16:creationId xmlns:a16="http://schemas.microsoft.com/office/drawing/2014/main" id="{44C17732-C317-4DEC-835A-7F12FEAB804B}"/>
                </a:ext>
              </a:extLst>
            </p:cNvPr>
            <p:cNvSpPr txBox="1"/>
            <p:nvPr/>
          </p:nvSpPr>
          <p:spPr>
            <a:xfrm>
              <a:off x="1662950" y="1788"/>
              <a:ext cx="4398376" cy="98600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34800" tIns="87630" rIns="163576" bIns="87630" numCol="1" spcCol="1270" anchor="ctr" anchorCtr="0">
              <a:noAutofit/>
            </a:bodyPr>
            <a:lstStyle/>
            <a:p>
              <a:pPr lvl="0"/>
              <a:r>
                <a:rPr lang="es-ES" sz="2400" dirty="0">
                  <a:latin typeface="Segoe UI" panose="020B0502040204020203" pitchFamily="34" charset="0"/>
                  <a:cs typeface="Segoe UI" panose="020B0502040204020203" pitchFamily="34" charset="0"/>
                </a:rPr>
                <a:t>Herramienta para replicar este experimento</a:t>
              </a:r>
              <a:endParaRPr lang="es-CO" sz="2400" dirty="0"/>
            </a:p>
          </p:txBody>
        </p:sp>
      </p:grpSp>
    </p:spTree>
    <p:extLst>
      <p:ext uri="{BB962C8B-B14F-4D97-AF65-F5344CB8AC3E}">
        <p14:creationId xmlns:p14="http://schemas.microsoft.com/office/powerpoint/2010/main" val="324062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47</a:t>
            </a:fld>
            <a:endParaRPr lang="es-ES_tradnl"/>
          </a:p>
        </p:txBody>
      </p:sp>
      <p:graphicFrame>
        <p:nvGraphicFramePr>
          <p:cNvPr id="7" name="Diagrama 6">
            <a:extLst>
              <a:ext uri="{FF2B5EF4-FFF2-40B4-BE49-F238E27FC236}">
                <a16:creationId xmlns:a16="http://schemas.microsoft.com/office/drawing/2014/main" id="{9BF6AB86-4D5F-4C5F-A727-A9ECE5BE49FE}"/>
              </a:ext>
            </a:extLst>
          </p:cNvPr>
          <p:cNvGraphicFramePr/>
          <p:nvPr>
            <p:extLst>
              <p:ext uri="{D42A27DB-BD31-4B8C-83A1-F6EECF244321}">
                <p14:modId xmlns:p14="http://schemas.microsoft.com/office/powerpoint/2010/main" val="27110927"/>
              </p:ext>
            </p:extLst>
          </p:nvPr>
        </p:nvGraphicFramePr>
        <p:xfrm>
          <a:off x="565052" y="1783858"/>
          <a:ext cx="801389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ítulo 1">
            <a:extLst>
              <a:ext uri="{FF2B5EF4-FFF2-40B4-BE49-F238E27FC236}">
                <a16:creationId xmlns:a16="http://schemas.microsoft.com/office/drawing/2014/main" id="{4DA21F5C-B571-4482-A7B0-8BD7FE09749E}"/>
              </a:ext>
            </a:extLst>
          </p:cNvPr>
          <p:cNvSpPr>
            <a:spLocks noGrp="1"/>
          </p:cNvSpPr>
          <p:nvPr>
            <p:ph type="title"/>
          </p:nvPr>
        </p:nvSpPr>
        <p:spPr>
          <a:xfrm>
            <a:off x="1677748" y="652687"/>
            <a:ext cx="5788504"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TRABAJO FUTURO </a:t>
            </a:r>
          </a:p>
        </p:txBody>
      </p:sp>
    </p:spTree>
    <p:extLst>
      <p:ext uri="{BB962C8B-B14F-4D97-AF65-F5344CB8AC3E}">
        <p14:creationId xmlns:p14="http://schemas.microsoft.com/office/powerpoint/2010/main" val="2836372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número de diapositiva"/>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BFC5D7-D62C-4EFD-989B-B77C1B6A83C5}" type="slidenum">
              <a:rPr kumimoji="0" lang="es-E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s-ES" sz="1200" b="0" i="0" u="none" strike="noStrike" kern="1200" cap="none" spc="0" normalizeH="0" baseline="0" noProof="0" dirty="0">
              <a:ln>
                <a:noFill/>
              </a:ln>
              <a:solidFill>
                <a:prstClr val="black">
                  <a:tint val="75000"/>
                </a:prstClr>
              </a:solidFill>
              <a:effectLst/>
              <a:uLnTx/>
              <a:uFillTx/>
              <a:latin typeface="Calibri" pitchFamily="34" charset="0"/>
              <a:ea typeface="MS PGothic" pitchFamily="34" charset="-128"/>
              <a:cs typeface="+mn-cs"/>
            </a:endParaRPr>
          </a:p>
        </p:txBody>
      </p:sp>
      <p:sp>
        <p:nvSpPr>
          <p:cNvPr id="5" name="Título 1">
            <a:extLst>
              <a:ext uri="{FF2B5EF4-FFF2-40B4-BE49-F238E27FC236}">
                <a16:creationId xmlns:a16="http://schemas.microsoft.com/office/drawing/2014/main" id="{5CB5899C-ED6D-45F7-AE8F-1B0DF08C3DC8}"/>
              </a:ext>
            </a:extLst>
          </p:cNvPr>
          <p:cNvSpPr>
            <a:spLocks noGrp="1"/>
          </p:cNvSpPr>
          <p:nvPr>
            <p:ph type="title"/>
          </p:nvPr>
        </p:nvSpPr>
        <p:spPr>
          <a:xfrm>
            <a:off x="1677748" y="3117660"/>
            <a:ext cx="5788504"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b="1" dirty="0">
                <a:latin typeface="Segoe UI" panose="020B0502040204020203" pitchFamily="34" charset="0"/>
                <a:cs typeface="Segoe UI" panose="020B0502040204020203" pitchFamily="34" charset="0"/>
              </a:rPr>
              <a:t>GRACIAS</a:t>
            </a:r>
          </a:p>
        </p:txBody>
      </p:sp>
    </p:spTree>
    <p:extLst>
      <p:ext uri="{BB962C8B-B14F-4D97-AF65-F5344CB8AC3E}">
        <p14:creationId xmlns:p14="http://schemas.microsoft.com/office/powerpoint/2010/main" val="2140574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4651713-FD74-4CE7-A5C6-E0B8D6B74A4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F83E49-20BB-4973-A75D-96C02DA8620C}" type="slidenum">
              <a:rPr kumimoji="0" lang="en-U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itchFamily="34" charset="0"/>
              <a:ea typeface="MS PGothic" pitchFamily="34" charset="-128"/>
              <a:cs typeface="+mn-cs"/>
            </a:endParaRPr>
          </a:p>
        </p:txBody>
      </p:sp>
      <p:sp>
        <p:nvSpPr>
          <p:cNvPr id="4" name="CuadroTexto 3">
            <a:extLst>
              <a:ext uri="{FF2B5EF4-FFF2-40B4-BE49-F238E27FC236}">
                <a16:creationId xmlns:a16="http://schemas.microsoft.com/office/drawing/2014/main" id="{272500C6-EBD5-4B0B-BB62-F2480B8B118F}"/>
              </a:ext>
            </a:extLst>
          </p:cNvPr>
          <p:cNvSpPr txBox="1"/>
          <p:nvPr/>
        </p:nvSpPr>
        <p:spPr>
          <a:xfrm>
            <a:off x="457200" y="1844824"/>
            <a:ext cx="8229600" cy="3631763"/>
          </a:xfrm>
          <a:prstGeom prst="rect">
            <a:avLst/>
          </a:prstGeom>
          <a:noFill/>
        </p:spPr>
        <p:txBody>
          <a:bodyPr wrap="square" rtlCol="0">
            <a:spAutoFit/>
          </a:bodyPr>
          <a:lstStyle/>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Ballroom. (2004). Retrieved April 10, 2019, from http://mtg.upf.edu/ismir2004/contest/tempoContest/node5.html</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Böck</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S., Krebs, F., &amp; Widmer, G. (2016). Joint Beat and Downbeat tracking with recurrent neural networks. In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Proceedings of the International Society for Music Information Retrieval (ISMIR) Conference</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(pp. 255–261). Retrieved from https://wp.nyu.edu/ismir2016/wp-content/uploads/sites/2294/2016/07/186_Paper.pdf</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Choi, K., Fazekas, G., Sandler, M., &amp; Cho, K. (2017).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CONVOLUTIONAL RECURRENT NEURAL NETWORKS FOR MUSIC </a:t>
            </a:r>
            <a:r>
              <a:rPr kumimoji="0" lang="en-US" sz="1200" b="0" i="1"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CLASSIFICATIONChoi</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K., Fazekas, G., Sandler, M., &amp; Cho, K. (n.d.). CONVOLUTIONAL RECURRENT NEURAL NETWORKS FOR MUSIC CLASSIFICATION. Retrieved from https://github.com/keunwoochoi/icassp_2017</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Retrieved from https://github.com/keunwoochoi/icassp_2017</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Davies, M., </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Degara</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N., &amp; </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Plumbley</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M. (2009).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Evaluation methods for musical audio beat tracking algorithms, Technical Report C4DM-TR-09-06</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University, Centre for Digital Music …</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Retrieved from https://www.academia.edu/1099851/Evaluation_methods_for_musical_audio_beat_tracking_algorithms</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s-CO"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Davies, M. E. P., &amp; </a:t>
            </a:r>
            <a:r>
              <a:rPr kumimoji="0" lang="es-CO" sz="1200" b="0" i="0"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Plumbley</a:t>
            </a:r>
            <a:r>
              <a:rPr kumimoji="0" lang="es-CO"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M. D. (2007). </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Context-Dependent Beat Tracking of Musical Audio.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IEEE TRANSACTIONS ON AUDIO, SPEECH, AND LANGUAGE PROCESSING</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15</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(3). https://doi.org/10.1109/TASL.2006.885257</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Definition of ground-truth in English by Oxford Dictionaries. (n.d.). Retrieved March 7, 2019, from https://en.oxforddictionaries.com/definition/ground-truth</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Downie</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J. S. (2008). The music information retrieval evaluation exchange (2005–2007): A window into music information retrieval research.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Acoustical Science and Technology</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29</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(4), 247–255. https://doi.org/10.1250/ast.29.247</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p:txBody>
      </p:sp>
      <p:sp>
        <p:nvSpPr>
          <p:cNvPr id="7" name="Título 1">
            <a:extLst>
              <a:ext uri="{FF2B5EF4-FFF2-40B4-BE49-F238E27FC236}">
                <a16:creationId xmlns:a16="http://schemas.microsoft.com/office/drawing/2014/main" id="{64F5A8AE-CD9E-4689-AB69-AE8653605A8B}"/>
              </a:ext>
            </a:extLst>
          </p:cNvPr>
          <p:cNvSpPr>
            <a:spLocks noGrp="1"/>
          </p:cNvSpPr>
          <p:nvPr>
            <p:ph type="title"/>
          </p:nvPr>
        </p:nvSpPr>
        <p:spPr>
          <a:xfrm>
            <a:off x="1394548" y="658260"/>
            <a:ext cx="6354904"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REFERENCIAS BIBLIOGRÁFICAS </a:t>
            </a:r>
          </a:p>
        </p:txBody>
      </p:sp>
    </p:spTree>
    <p:extLst>
      <p:ext uri="{BB962C8B-B14F-4D97-AF65-F5344CB8AC3E}">
        <p14:creationId xmlns:p14="http://schemas.microsoft.com/office/powerpoint/2010/main" val="249859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número de diapositiva"/>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BFC5D7-D62C-4EFD-989B-B77C1B6A83C5}" type="slidenum">
              <a:rPr kumimoji="0" lang="es-E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s-ES" sz="1200" b="0" i="0" u="none" strike="noStrike" kern="1200" cap="none" spc="0" normalizeH="0" baseline="0" noProof="0" dirty="0">
              <a:ln>
                <a:noFill/>
              </a:ln>
              <a:solidFill>
                <a:prstClr val="black">
                  <a:tint val="75000"/>
                </a:prstClr>
              </a:solidFill>
              <a:effectLst/>
              <a:uLnTx/>
              <a:uFillTx/>
              <a:latin typeface="Calibri" pitchFamily="34" charset="0"/>
              <a:ea typeface="MS PGothic" pitchFamily="34" charset="-128"/>
              <a:cs typeface="+mn-cs"/>
            </a:endParaRPr>
          </a:p>
        </p:txBody>
      </p:sp>
      <p:sp>
        <p:nvSpPr>
          <p:cNvPr id="2" name="CuadroTexto 1">
            <a:extLst>
              <a:ext uri="{FF2B5EF4-FFF2-40B4-BE49-F238E27FC236}">
                <a16:creationId xmlns:a16="http://schemas.microsoft.com/office/drawing/2014/main" id="{7DE1DF27-F698-4AF8-9F03-F1EFA9417B69}"/>
              </a:ext>
            </a:extLst>
          </p:cNvPr>
          <p:cNvSpPr txBox="1"/>
          <p:nvPr/>
        </p:nvSpPr>
        <p:spPr>
          <a:xfrm>
            <a:off x="539552" y="1340768"/>
            <a:ext cx="8147248" cy="5539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Antecedentes</a:t>
            </a:r>
          </a:p>
        </p:txBody>
      </p:sp>
      <p:sp>
        <p:nvSpPr>
          <p:cNvPr id="6" name="Título 1">
            <a:extLst>
              <a:ext uri="{FF2B5EF4-FFF2-40B4-BE49-F238E27FC236}">
                <a16:creationId xmlns:a16="http://schemas.microsoft.com/office/drawing/2014/main" id="{79183AD5-90B4-4EF2-9B8A-47C83AE04905}"/>
              </a:ext>
            </a:extLst>
          </p:cNvPr>
          <p:cNvSpPr>
            <a:spLocks noGrp="1"/>
          </p:cNvSpPr>
          <p:nvPr>
            <p:ph type="title"/>
          </p:nvPr>
        </p:nvSpPr>
        <p:spPr>
          <a:xfrm>
            <a:off x="1558248" y="323049"/>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MOTIVACIÓN Y ANTECEDENTES</a:t>
            </a:r>
          </a:p>
        </p:txBody>
      </p:sp>
      <p:graphicFrame>
        <p:nvGraphicFramePr>
          <p:cNvPr id="4" name="Diagrama 3">
            <a:extLst>
              <a:ext uri="{FF2B5EF4-FFF2-40B4-BE49-F238E27FC236}">
                <a16:creationId xmlns:a16="http://schemas.microsoft.com/office/drawing/2014/main" id="{54154E00-FC6C-497B-A561-8F6B21536026}"/>
              </a:ext>
            </a:extLst>
          </p:cNvPr>
          <p:cNvGraphicFramePr/>
          <p:nvPr>
            <p:extLst>
              <p:ext uri="{D42A27DB-BD31-4B8C-83A1-F6EECF244321}">
                <p14:modId xmlns:p14="http://schemas.microsoft.com/office/powerpoint/2010/main" val="3138353144"/>
              </p:ext>
            </p:extLst>
          </p:nvPr>
        </p:nvGraphicFramePr>
        <p:xfrm>
          <a:off x="43961" y="2628656"/>
          <a:ext cx="9056077" cy="3253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7117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4651713-FD74-4CE7-A5C6-E0B8D6B74A4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F83E49-20BB-4973-A75D-96C02DA8620C}" type="slidenum">
              <a:rPr kumimoji="0" lang="en-U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itchFamily="34" charset="0"/>
              <a:ea typeface="MS PGothic" pitchFamily="34" charset="-128"/>
              <a:cs typeface="+mn-cs"/>
            </a:endParaRPr>
          </a:p>
        </p:txBody>
      </p:sp>
      <p:sp>
        <p:nvSpPr>
          <p:cNvPr id="4" name="CuadroTexto 3">
            <a:extLst>
              <a:ext uri="{FF2B5EF4-FFF2-40B4-BE49-F238E27FC236}">
                <a16:creationId xmlns:a16="http://schemas.microsoft.com/office/drawing/2014/main" id="{272500C6-EBD5-4B0B-BB62-F2480B8B118F}"/>
              </a:ext>
            </a:extLst>
          </p:cNvPr>
          <p:cNvSpPr txBox="1"/>
          <p:nvPr/>
        </p:nvSpPr>
        <p:spPr>
          <a:xfrm>
            <a:off x="457200" y="1763335"/>
            <a:ext cx="8229600" cy="4247317"/>
          </a:xfrm>
          <a:prstGeom prst="rect">
            <a:avLst/>
          </a:prstGeom>
          <a:noFill/>
        </p:spPr>
        <p:txBody>
          <a:bodyPr wrap="square" rtlCol="0">
            <a:spAutoFit/>
          </a:bodyPr>
          <a:lstStyle/>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Dunn, T. (2019). Deep learning: Discovery Service para Universidad ICESI.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Salem Press Encyclopedia of Science, 2019. 2p.</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Retrieved from http://eds.a.ebscohost.com/eds/detail/detail?vid=3&amp;sid=f08f6fee-84dd-4088-b6cd-8815ae3ef498%40sdc-v-sessmgr06&amp;bdata=Jmxhbmc9ZXMmc2l0ZT1lZHMtbGl2ZSZzY29wZT1zaXRl#AN=119214353&amp;db=ers</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Durand, S., Bello, J. P., David, B., &amp; Richard, G. (2017). Robust downbeat tracking using an ensemble of convolutional networks.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IEEE/ACM Transactions on Audio Speech and Language Processing</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25</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(1), 72–85. https://doi.org/10.1109/TASLP.2016.2623565</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IEM. (2014). Pure Data - PD Community Site. Retrieved March 7, 2019, from https://puredata.info/</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ISMIR. (2015). The International Society of Music Information Retrieval. Retrieved April 9, 2019, from https://www.ismir.net/</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Lerdahl</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F., &amp; </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Jackendoff</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R. (1983).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A generative theory of tonal music</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MIT Press.</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Marchand, U., &amp; </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Peeters</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G. (2016). The Extended Ballroom Dataset. In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ISMIR 2016 Late-Breaking Session</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Retrieved from http://anasynth.ircam.fr/home/media/ExtendedBallroom.</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Nvidia. (2018). Convolutional Neural Network (CNN) | NVIDIA Developer. Retrieved April 13, 2019, from https://developer.nvidia.com/discover/convolutional-neural-network</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Pullen, J. P. (2015). Streaming Showdown: Apple Music vs. Spotify vs. Pandora vs. Rdio: Discovery Service para Universidad ICESI. Retrieved March 6, 2019, from http://eds.a.ebscohost.com/eds/detail/detail?vid=0&amp;sid=e7fea650-2236-45fe-bdd6-b0419be7db5d%40sessionmgr4010&amp;bdata=Jmxhbmc9ZXMmc2l0ZT1lZHMtbGl2ZSZzY29wZT1zaXRl#db=bsu&amp;AN=103138827</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p:txBody>
      </p:sp>
      <p:sp>
        <p:nvSpPr>
          <p:cNvPr id="7" name="Título 1">
            <a:extLst>
              <a:ext uri="{FF2B5EF4-FFF2-40B4-BE49-F238E27FC236}">
                <a16:creationId xmlns:a16="http://schemas.microsoft.com/office/drawing/2014/main" id="{24AFB010-FFA1-4243-87B4-7F64FC2EB1FB}"/>
              </a:ext>
            </a:extLst>
          </p:cNvPr>
          <p:cNvSpPr>
            <a:spLocks noGrp="1"/>
          </p:cNvSpPr>
          <p:nvPr>
            <p:ph type="title"/>
          </p:nvPr>
        </p:nvSpPr>
        <p:spPr>
          <a:xfrm>
            <a:off x="1394548" y="658260"/>
            <a:ext cx="6354904"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REFERENCIAS BIBLIOGRÁFICAS </a:t>
            </a:r>
          </a:p>
        </p:txBody>
      </p:sp>
    </p:spTree>
    <p:extLst>
      <p:ext uri="{BB962C8B-B14F-4D97-AF65-F5344CB8AC3E}">
        <p14:creationId xmlns:p14="http://schemas.microsoft.com/office/powerpoint/2010/main" val="272892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4651713-FD74-4CE7-A5C6-E0B8D6B74A4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F83E49-20BB-4973-A75D-96C02DA8620C}" type="slidenum">
              <a:rPr kumimoji="0" lang="en-U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itchFamily="34" charset="0"/>
              <a:ea typeface="MS PGothic" pitchFamily="34" charset="-128"/>
              <a:cs typeface="+mn-cs"/>
            </a:endParaRPr>
          </a:p>
        </p:txBody>
      </p:sp>
      <p:sp>
        <p:nvSpPr>
          <p:cNvPr id="4" name="CuadroTexto 3">
            <a:extLst>
              <a:ext uri="{FF2B5EF4-FFF2-40B4-BE49-F238E27FC236}">
                <a16:creationId xmlns:a16="http://schemas.microsoft.com/office/drawing/2014/main" id="{272500C6-EBD5-4B0B-BB62-F2480B8B118F}"/>
              </a:ext>
            </a:extLst>
          </p:cNvPr>
          <p:cNvSpPr txBox="1"/>
          <p:nvPr/>
        </p:nvSpPr>
        <p:spPr>
          <a:xfrm>
            <a:off x="457200" y="1843950"/>
            <a:ext cx="8229600" cy="3170099"/>
          </a:xfrm>
          <a:prstGeom prst="rect">
            <a:avLst/>
          </a:prstGeom>
          <a:noFill/>
        </p:spPr>
        <p:txBody>
          <a:bodyPr wrap="square" rtlCol="0">
            <a:spAutoFit/>
          </a:bodyPr>
          <a:lstStyle/>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s-CO"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RAE. (2010a). Definición de base - Diccionario de la lengua española - Edición del Tricentenario. </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Retrieved from https://dle.rae.es/?id=5ASmP2Z</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RAE. (2010b). </a:t>
            </a:r>
            <a:r>
              <a:rPr kumimoji="0" lang="es-CO"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Definición de pulso - Diccionario de la lengua española - Edición del Tricentenario. </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Retrieved March 7, 2019, from https://dle.rae.es/?id=UdrWcWZ</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RAE. (2010c). </a:t>
            </a:r>
            <a:r>
              <a:rPr kumimoji="0" lang="es-CO"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Definición de ritmo - Diccionario de la lengua española - Edición del Tricentenario. </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Retrieved March 7, 2019, from https://dle.rae.es/?id=WWXSc4r</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Rondón</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C. M. (2017). </a:t>
            </a:r>
            <a:r>
              <a:rPr kumimoji="0" lang="es-CO"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El Libro de la Salsa: </a:t>
            </a:r>
            <a:r>
              <a:rPr kumimoji="0" lang="es-CO" sz="1200" b="0" i="1"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Cronica</a:t>
            </a:r>
            <a:r>
              <a:rPr kumimoji="0" lang="es-CO"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de la </a:t>
            </a:r>
            <a:r>
              <a:rPr kumimoji="0" lang="es-CO" sz="1200" b="0" i="1"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Musica</a:t>
            </a:r>
            <a:r>
              <a:rPr kumimoji="0" lang="es-CO"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del Caribe Urbano</a:t>
            </a:r>
            <a:r>
              <a:rPr kumimoji="0" lang="es-CO"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Ediciones B.</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s-CO" sz="1200" b="0" i="0"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Urbas</a:t>
            </a:r>
            <a:r>
              <a:rPr kumimoji="0" lang="es-CO"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J. V. (2018). Neural Networks: Discovery </a:t>
            </a:r>
            <a:r>
              <a:rPr kumimoji="0" lang="es-CO" sz="1200" b="0" i="0" u="none" strike="noStrike" kern="1200" cap="none" spc="0" normalizeH="0" baseline="0" noProof="0" dirty="0" err="1">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Service</a:t>
            </a:r>
            <a:r>
              <a:rPr kumimoji="0" lang="es-CO"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para Universidad ICESI.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Salem Press Encyclopedia of Science</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 Retrieved from http://nebulosa.icesi.edu.co:2118/eds/detail/detail?vid=8&amp;sid=051a7f42-897b-42f4-ac7b-727af108d0c5%40pdc-v-sessmgr02&amp;bdata=Jmxhbmc9ZXMmc2l0ZT1lZHMtbGl2ZSZzY29wZT1zaXRl#db=ers&amp;AN=89317103</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a:p>
            <a:pPr marL="304800" marR="0" lvl="0" indent="-304800" algn="just" defTabSz="914400" rtl="0" eaLnBrk="1" fontAlgn="base" latinLnBrk="0" hangingPunct="1">
              <a:lnSpc>
                <a:spcPts val="12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Segoe UI" panose="020B0502040204020203" pitchFamily="34" charset="0"/>
              </a:rPr>
              <a:t>Winter, M. (2018). Salsa (music). Retrieved March 6, 2019, from http://eds.a.ebscohost.com/eds/detail/detail?vid=3&amp;sid=97c452e9-acbb-40e7-bc75-5a3c2890671d%40sessionmgr4010&amp;bdata=Jmxhbmc9ZXMmc2l0ZT1lZHMtbGl2ZSZzY29wZT1zaXRl#AN=87322775&amp;db=ers</a:t>
            </a:r>
            <a:endParaRPr kumimoji="0" lang="es-ES" sz="1200" b="0" i="0" u="none" strike="noStrike" kern="1200" cap="none" spc="0" normalizeH="0" baseline="0" noProof="0" dirty="0">
              <a:ln>
                <a:noFill/>
              </a:ln>
              <a:solidFill>
                <a:prstClr val="black"/>
              </a:solidFill>
              <a:effectLst/>
              <a:uLnTx/>
              <a:uFillTx/>
              <a:latin typeface="Segoe UI" panose="020B0502040204020203" pitchFamily="34" charset="0"/>
              <a:ea typeface="MS Mincho" panose="02020609040205080304" pitchFamily="49" charset="-128"/>
              <a:cs typeface="Times New Roman" panose="02020603050405020304" pitchFamily="18" charset="0"/>
            </a:endParaRPr>
          </a:p>
        </p:txBody>
      </p:sp>
      <p:sp>
        <p:nvSpPr>
          <p:cNvPr id="7" name="Título 1">
            <a:extLst>
              <a:ext uri="{FF2B5EF4-FFF2-40B4-BE49-F238E27FC236}">
                <a16:creationId xmlns:a16="http://schemas.microsoft.com/office/drawing/2014/main" id="{510AA36D-DBC0-4B83-9875-DB6DDB030A9B}"/>
              </a:ext>
            </a:extLst>
          </p:cNvPr>
          <p:cNvSpPr>
            <a:spLocks noGrp="1"/>
          </p:cNvSpPr>
          <p:nvPr>
            <p:ph type="title"/>
          </p:nvPr>
        </p:nvSpPr>
        <p:spPr>
          <a:xfrm>
            <a:off x="1394548" y="658260"/>
            <a:ext cx="6354904"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REFERENCIAS BIBLIOGRÁFICAS </a:t>
            </a:r>
          </a:p>
        </p:txBody>
      </p:sp>
    </p:spTree>
    <p:extLst>
      <p:ext uri="{BB962C8B-B14F-4D97-AF65-F5344CB8AC3E}">
        <p14:creationId xmlns:p14="http://schemas.microsoft.com/office/powerpoint/2010/main" val="336875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sultado de imagen para preguntas a personas">
            <a:extLst>
              <a:ext uri="{FF2B5EF4-FFF2-40B4-BE49-F238E27FC236}">
                <a16:creationId xmlns:a16="http://schemas.microsoft.com/office/drawing/2014/main" id="{D955B80E-CEE6-4A42-A8F0-477E3EBC2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338673"/>
            <a:ext cx="3792415" cy="3092404"/>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52</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80" y="1426923"/>
            <a:ext cx="8075240" cy="553998"/>
          </a:xfrm>
          <a:prstGeom prst="rect">
            <a:avLst/>
          </a:prstGeom>
          <a:noFill/>
        </p:spPr>
        <p:txBody>
          <a:bodyPr wrap="square" rtlCol="0">
            <a:spAutoFit/>
          </a:bodyPr>
          <a:lstStyle/>
          <a:p>
            <a:pPr lvl="0" algn="ctr" fontAlgn="base">
              <a:spcBef>
                <a:spcPct val="0"/>
              </a:spcBef>
              <a:spcAft>
                <a:spcPct val="0"/>
              </a:spcAft>
            </a:pPr>
            <a:r>
              <a:rPr lang="es-ES" sz="3000" dirty="0">
                <a:solidFill>
                  <a:prstClr val="black"/>
                </a:solidFill>
                <a:latin typeface="Segoe UI" panose="020B0502040204020203" pitchFamily="34" charset="0"/>
                <a:ea typeface="MS PGothic" pitchFamily="34" charset="-128"/>
                <a:cs typeface="Segoe UI" panose="020B0502040204020203" pitchFamily="34" charset="0"/>
              </a:rPr>
              <a:t>Preguntas</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11" name="Título 1">
            <a:extLst>
              <a:ext uri="{FF2B5EF4-FFF2-40B4-BE49-F238E27FC236}">
                <a16:creationId xmlns:a16="http://schemas.microsoft.com/office/drawing/2014/main" id="{A0601A80-BF3A-4527-862B-999A5A5C0234}"/>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Britannic Bold" panose="020B0903060703020204" pitchFamily="34" charset="0"/>
              </a:rPr>
              <a:t>ANÁLISIS DE LOS SUJETOS </a:t>
            </a:r>
          </a:p>
        </p:txBody>
      </p:sp>
      <p:graphicFrame>
        <p:nvGraphicFramePr>
          <p:cNvPr id="12" name="Diagrama 11">
            <a:extLst>
              <a:ext uri="{FF2B5EF4-FFF2-40B4-BE49-F238E27FC236}">
                <a16:creationId xmlns:a16="http://schemas.microsoft.com/office/drawing/2014/main" id="{3FE1E8EA-1D9C-4E87-A7B5-C3BAE4AA90DD}"/>
              </a:ext>
            </a:extLst>
          </p:cNvPr>
          <p:cNvGraphicFramePr/>
          <p:nvPr>
            <p:extLst>
              <p:ext uri="{D42A27DB-BD31-4B8C-83A1-F6EECF244321}">
                <p14:modId xmlns:p14="http://schemas.microsoft.com/office/powerpoint/2010/main" val="1909024301"/>
              </p:ext>
            </p:extLst>
          </p:nvPr>
        </p:nvGraphicFramePr>
        <p:xfrm>
          <a:off x="2971800" y="1980921"/>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14445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0492B6C-B509-4C4B-9FB1-F002A1F2B26C}"/>
              </a:ext>
            </a:extLst>
          </p:cNvPr>
          <p:cNvSpPr>
            <a:spLocks noGrp="1"/>
          </p:cNvSpPr>
          <p:nvPr>
            <p:ph idx="1"/>
          </p:nvPr>
        </p:nvSpPr>
        <p:spPr>
          <a:xfrm>
            <a:off x="457200" y="2349306"/>
            <a:ext cx="8229600" cy="3776858"/>
          </a:xfrm>
        </p:spPr>
        <p:txBody>
          <a:bodyPr/>
          <a:lstStyle/>
          <a:p>
            <a:pPr marL="0" indent="0">
              <a:buNone/>
            </a:pPr>
            <a:r>
              <a:rPr lang="es-ES" sz="2100" dirty="0">
                <a:latin typeface="Segoe UI" panose="020B0502040204020203" pitchFamily="34" charset="0"/>
                <a:cs typeface="Segoe UI" panose="020B0502040204020203" pitchFamily="34" charset="0"/>
              </a:rPr>
              <a:t>Ejemplo de hipótesis</a:t>
            </a:r>
          </a:p>
          <a:p>
            <a:pPr marL="0" indent="0">
              <a:buNone/>
            </a:pPr>
            <a:endParaRPr lang="es-ES" sz="2100" dirty="0">
              <a:latin typeface="Segoe UI" panose="020B0502040204020203" pitchFamily="34" charset="0"/>
              <a:cs typeface="Segoe UI" panose="020B0502040204020203" pitchFamily="34" charset="0"/>
            </a:endParaRPr>
          </a:p>
        </p:txBody>
      </p:sp>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53</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80" y="1426923"/>
            <a:ext cx="8075240" cy="553998"/>
          </a:xfrm>
          <a:prstGeom prst="rect">
            <a:avLst/>
          </a:prstGeom>
          <a:noFill/>
        </p:spPr>
        <p:txBody>
          <a:bodyPr wrap="square" rtlCol="0">
            <a:spAutoFit/>
          </a:bodyPr>
          <a:lstStyle/>
          <a:p>
            <a:pPr lvl="0" algn="ctr" fontAlgn="base">
              <a:spcBef>
                <a:spcPct val="0"/>
              </a:spcBef>
              <a:spcAft>
                <a:spcPct val="0"/>
              </a:spcAft>
            </a:pPr>
            <a:r>
              <a:rPr lang="es-MX" sz="3000" dirty="0">
                <a:solidFill>
                  <a:prstClr val="black"/>
                </a:solidFill>
                <a:latin typeface="Segoe UI" panose="020B0502040204020203" pitchFamily="34" charset="0"/>
                <a:ea typeface="MS PGothic" pitchFamily="34" charset="-128"/>
                <a:cs typeface="Segoe UI" panose="020B0502040204020203" pitchFamily="34" charset="0"/>
              </a:rPr>
              <a:t>Correlación como prueba de hipótesis</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pic>
        <p:nvPicPr>
          <p:cNvPr id="9" name="Imagen 8">
            <a:extLst>
              <a:ext uri="{FF2B5EF4-FFF2-40B4-BE49-F238E27FC236}">
                <a16:creationId xmlns:a16="http://schemas.microsoft.com/office/drawing/2014/main" id="{000EDE46-4A95-42D7-B6EE-99CAF7B260F5}"/>
              </a:ext>
            </a:extLst>
          </p:cNvPr>
          <p:cNvPicPr>
            <a:picLocks noChangeAspect="1"/>
          </p:cNvPicPr>
          <p:nvPr/>
        </p:nvPicPr>
        <p:blipFill>
          <a:blip r:embed="rId3"/>
          <a:stretch>
            <a:fillRect/>
          </a:stretch>
        </p:blipFill>
        <p:spPr>
          <a:xfrm>
            <a:off x="866775" y="2912589"/>
            <a:ext cx="7410450" cy="2714625"/>
          </a:xfrm>
          <a:prstGeom prst="rect">
            <a:avLst/>
          </a:prstGeom>
        </p:spPr>
      </p:pic>
      <p:sp>
        <p:nvSpPr>
          <p:cNvPr id="11" name="Título 1">
            <a:extLst>
              <a:ext uri="{FF2B5EF4-FFF2-40B4-BE49-F238E27FC236}">
                <a16:creationId xmlns:a16="http://schemas.microsoft.com/office/drawing/2014/main" id="{749D3979-A307-4124-B513-6716406366D1}"/>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Britannic Bold" panose="020B0903060703020204" pitchFamily="34" charset="0"/>
              </a:rPr>
              <a:t>ANÁLISIS DE LOS SUJETOS </a:t>
            </a:r>
          </a:p>
        </p:txBody>
      </p:sp>
    </p:spTree>
    <p:extLst>
      <p:ext uri="{BB962C8B-B14F-4D97-AF65-F5344CB8AC3E}">
        <p14:creationId xmlns:p14="http://schemas.microsoft.com/office/powerpoint/2010/main" val="4280819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0492B6C-B509-4C4B-9FB1-F002A1F2B26C}"/>
              </a:ext>
            </a:extLst>
          </p:cNvPr>
          <p:cNvSpPr>
            <a:spLocks noGrp="1"/>
          </p:cNvSpPr>
          <p:nvPr>
            <p:ph idx="1"/>
          </p:nvPr>
        </p:nvSpPr>
        <p:spPr>
          <a:xfrm>
            <a:off x="457200" y="2114162"/>
            <a:ext cx="8229600" cy="3942902"/>
          </a:xfrm>
        </p:spPr>
        <p:txBody>
          <a:bodyPr/>
          <a:lstStyle/>
          <a:p>
            <a:pPr marL="0" indent="0">
              <a:buNone/>
            </a:pPr>
            <a:r>
              <a:rPr lang="es-ES" sz="2100" dirty="0">
                <a:latin typeface="Segoe UI" panose="020B0502040204020203" pitchFamily="34" charset="0"/>
                <a:cs typeface="Segoe UI" panose="020B0502040204020203" pitchFamily="34" charset="0"/>
              </a:rPr>
              <a:t>Correlación de Pearson por medio de IBM SPSS, con un </a:t>
            </a:r>
            <a:r>
              <a:rPr lang="es-MX" sz="2100" dirty="0">
                <a:latin typeface="Segoe UI" panose="020B0502040204020203" pitchFamily="34" charset="0"/>
                <a:cs typeface="Segoe UI" panose="020B0502040204020203" pitchFamily="34" charset="0"/>
              </a:rPr>
              <a:t>nivel de significancia (alfa) α = 5%.</a:t>
            </a:r>
            <a:endParaRPr lang="es-ES" sz="2100" dirty="0">
              <a:latin typeface="Segoe UI" panose="020B0502040204020203" pitchFamily="34" charset="0"/>
              <a:cs typeface="Segoe UI" panose="020B0502040204020203" pitchFamily="34" charset="0"/>
            </a:endParaRPr>
          </a:p>
        </p:txBody>
      </p:sp>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54</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80" y="1426923"/>
            <a:ext cx="8075240" cy="553998"/>
          </a:xfrm>
          <a:prstGeom prst="rect">
            <a:avLst/>
          </a:prstGeom>
          <a:noFill/>
        </p:spPr>
        <p:txBody>
          <a:bodyPr wrap="square" rtlCol="0">
            <a:spAutoFit/>
          </a:bodyPr>
          <a:lstStyle/>
          <a:p>
            <a:pPr lvl="0" algn="ctr" fontAlgn="base">
              <a:spcBef>
                <a:spcPct val="0"/>
              </a:spcBef>
              <a:spcAft>
                <a:spcPct val="0"/>
              </a:spcAft>
            </a:pPr>
            <a:r>
              <a:rPr lang="es-MX" sz="3000" dirty="0">
                <a:solidFill>
                  <a:prstClr val="black"/>
                </a:solidFill>
                <a:latin typeface="Segoe UI" panose="020B0502040204020203" pitchFamily="34" charset="0"/>
                <a:ea typeface="MS PGothic" pitchFamily="34" charset="-128"/>
                <a:cs typeface="Segoe UI" panose="020B0502040204020203" pitchFamily="34" charset="0"/>
              </a:rPr>
              <a:t>Resultados</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pic>
        <p:nvPicPr>
          <p:cNvPr id="8" name="Imagen 7">
            <a:extLst>
              <a:ext uri="{FF2B5EF4-FFF2-40B4-BE49-F238E27FC236}">
                <a16:creationId xmlns:a16="http://schemas.microsoft.com/office/drawing/2014/main" id="{CF3B8BD2-65E5-49D8-B839-5CED530D8D2E}"/>
              </a:ext>
            </a:extLst>
          </p:cNvPr>
          <p:cNvPicPr>
            <a:picLocks noChangeAspect="1"/>
          </p:cNvPicPr>
          <p:nvPr/>
        </p:nvPicPr>
        <p:blipFill>
          <a:blip r:embed="rId3"/>
          <a:stretch>
            <a:fillRect/>
          </a:stretch>
        </p:blipFill>
        <p:spPr>
          <a:xfrm>
            <a:off x="2285120" y="3092062"/>
            <a:ext cx="4488247" cy="2965001"/>
          </a:xfrm>
          <a:prstGeom prst="rect">
            <a:avLst/>
          </a:prstGeom>
        </p:spPr>
      </p:pic>
      <p:sp>
        <p:nvSpPr>
          <p:cNvPr id="11" name="Título 1">
            <a:extLst>
              <a:ext uri="{FF2B5EF4-FFF2-40B4-BE49-F238E27FC236}">
                <a16:creationId xmlns:a16="http://schemas.microsoft.com/office/drawing/2014/main" id="{CBF53F35-BC35-4DE6-9FD6-B8B1211DD101}"/>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Britannic Bold" panose="020B0903060703020204" pitchFamily="34" charset="0"/>
              </a:rPr>
              <a:t>ANÁLISIS DE LOS SUJETOS </a:t>
            </a:r>
          </a:p>
        </p:txBody>
      </p:sp>
    </p:spTree>
    <p:extLst>
      <p:ext uri="{BB962C8B-B14F-4D97-AF65-F5344CB8AC3E}">
        <p14:creationId xmlns:p14="http://schemas.microsoft.com/office/powerpoint/2010/main" val="3892028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55</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800177"/>
            <a:ext cx="8075240" cy="553998"/>
          </a:xfrm>
          <a:prstGeom prst="rect">
            <a:avLst/>
          </a:prstGeom>
          <a:noFill/>
        </p:spPr>
        <p:txBody>
          <a:bodyPr wrap="square" rtlCol="0">
            <a:spAutoFit/>
          </a:bodyPr>
          <a:lstStyle/>
          <a:p>
            <a:pPr lvl="0" algn="ctr" fontAlgn="base">
              <a:spcBef>
                <a:spcPct val="0"/>
              </a:spcBef>
              <a:spcAft>
                <a:spcPct val="0"/>
              </a:spcAft>
            </a:pPr>
            <a:r>
              <a:rPr lang="es-MX" sz="3000" dirty="0">
                <a:solidFill>
                  <a:prstClr val="black"/>
                </a:solidFill>
                <a:latin typeface="Segoe UI" panose="020B0502040204020203" pitchFamily="34" charset="0"/>
                <a:ea typeface="MS PGothic" pitchFamily="34" charset="-128"/>
                <a:cs typeface="Segoe UI" panose="020B0502040204020203" pitchFamily="34" charset="0"/>
              </a:rPr>
              <a:t>Creación de los datos de entrada</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pic>
        <p:nvPicPr>
          <p:cNvPr id="8" name="Imagen 7">
            <a:extLst>
              <a:ext uri="{FF2B5EF4-FFF2-40B4-BE49-F238E27FC236}">
                <a16:creationId xmlns:a16="http://schemas.microsoft.com/office/drawing/2014/main" id="{B20D339A-02F1-451F-8BC6-C2A6F5527F57}"/>
              </a:ext>
            </a:extLst>
          </p:cNvPr>
          <p:cNvPicPr>
            <a:picLocks noChangeAspect="1"/>
          </p:cNvPicPr>
          <p:nvPr/>
        </p:nvPicPr>
        <p:blipFill>
          <a:blip r:embed="rId3"/>
          <a:stretch>
            <a:fillRect/>
          </a:stretch>
        </p:blipFill>
        <p:spPr>
          <a:xfrm>
            <a:off x="2129187" y="2736714"/>
            <a:ext cx="4885626" cy="3099668"/>
          </a:xfrm>
          <a:prstGeom prst="rect">
            <a:avLst/>
          </a:prstGeom>
        </p:spPr>
      </p:pic>
      <p:sp>
        <p:nvSpPr>
          <p:cNvPr id="10" name="Título 1">
            <a:extLst>
              <a:ext uri="{FF2B5EF4-FFF2-40B4-BE49-F238E27FC236}">
                <a16:creationId xmlns:a16="http://schemas.microsoft.com/office/drawing/2014/main" id="{FD702BEC-23FF-48C5-A54E-46B0D4A338F1}"/>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Britannic Bold" panose="020B0903060703020204" pitchFamily="34" charset="0"/>
              </a:rPr>
              <a:t>MODELADO Y EVALUACIÓN DE LOS DATOS </a:t>
            </a:r>
          </a:p>
        </p:txBody>
      </p:sp>
    </p:spTree>
    <p:extLst>
      <p:ext uri="{BB962C8B-B14F-4D97-AF65-F5344CB8AC3E}">
        <p14:creationId xmlns:p14="http://schemas.microsoft.com/office/powerpoint/2010/main" val="3087886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56</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800177"/>
            <a:ext cx="8075240" cy="553998"/>
          </a:xfrm>
          <a:prstGeom prst="rect">
            <a:avLst/>
          </a:prstGeom>
          <a:noFill/>
        </p:spPr>
        <p:txBody>
          <a:bodyPr wrap="square" rtlCol="0">
            <a:spAutoFit/>
          </a:bodyPr>
          <a:lstStyle/>
          <a:p>
            <a:pPr lvl="0" algn="ctr" fontAlgn="base">
              <a:spcBef>
                <a:spcPct val="0"/>
              </a:spcBef>
              <a:spcAft>
                <a:spcPct val="0"/>
              </a:spcAft>
            </a:pPr>
            <a:r>
              <a:rPr lang="es-MX" sz="3000" dirty="0">
                <a:solidFill>
                  <a:prstClr val="black"/>
                </a:solidFill>
                <a:latin typeface="Segoe UI" panose="020B0502040204020203" pitchFamily="34" charset="0"/>
                <a:ea typeface="MS PGothic" pitchFamily="34" charset="-128"/>
                <a:cs typeface="Segoe UI" panose="020B0502040204020203" pitchFamily="34" charset="0"/>
              </a:rPr>
              <a:t>Creación de los datos de entrada</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pic>
        <p:nvPicPr>
          <p:cNvPr id="3" name="Imagen 2">
            <a:extLst>
              <a:ext uri="{FF2B5EF4-FFF2-40B4-BE49-F238E27FC236}">
                <a16:creationId xmlns:a16="http://schemas.microsoft.com/office/drawing/2014/main" id="{E78A3808-456D-4F3B-8C7D-596FAF326254}"/>
              </a:ext>
            </a:extLst>
          </p:cNvPr>
          <p:cNvPicPr>
            <a:picLocks noChangeAspect="1"/>
          </p:cNvPicPr>
          <p:nvPr/>
        </p:nvPicPr>
        <p:blipFill>
          <a:blip r:embed="rId3"/>
          <a:stretch>
            <a:fillRect/>
          </a:stretch>
        </p:blipFill>
        <p:spPr>
          <a:xfrm>
            <a:off x="966679" y="2543558"/>
            <a:ext cx="7210640" cy="3812792"/>
          </a:xfrm>
          <a:prstGeom prst="rect">
            <a:avLst/>
          </a:prstGeom>
        </p:spPr>
      </p:pic>
      <p:sp>
        <p:nvSpPr>
          <p:cNvPr id="10" name="Título 1">
            <a:extLst>
              <a:ext uri="{FF2B5EF4-FFF2-40B4-BE49-F238E27FC236}">
                <a16:creationId xmlns:a16="http://schemas.microsoft.com/office/drawing/2014/main" id="{9B4D0EA2-80E2-4779-8891-8F6A7FC0C12B}"/>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Britannic Bold" panose="020B0903060703020204" pitchFamily="34" charset="0"/>
              </a:rPr>
              <a:t>MODELADO Y EVALUACIÓN DE LOS DATOS </a:t>
            </a:r>
          </a:p>
        </p:txBody>
      </p:sp>
    </p:spTree>
    <p:extLst>
      <p:ext uri="{BB962C8B-B14F-4D97-AF65-F5344CB8AC3E}">
        <p14:creationId xmlns:p14="http://schemas.microsoft.com/office/powerpoint/2010/main" val="583490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57</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800177"/>
            <a:ext cx="8075240" cy="553998"/>
          </a:xfrm>
          <a:prstGeom prst="rect">
            <a:avLst/>
          </a:prstGeom>
          <a:noFill/>
        </p:spPr>
        <p:txBody>
          <a:bodyPr wrap="square" rtlCol="0">
            <a:spAutoFit/>
          </a:bodyPr>
          <a:lstStyle/>
          <a:p>
            <a:pPr lvl="0" algn="ctr" fontAlgn="base">
              <a:spcBef>
                <a:spcPct val="0"/>
              </a:spcBef>
              <a:spcAft>
                <a:spcPct val="0"/>
              </a:spcAft>
            </a:pPr>
            <a:r>
              <a:rPr lang="es-MX" sz="3000" dirty="0">
                <a:solidFill>
                  <a:prstClr val="black"/>
                </a:solidFill>
                <a:latin typeface="Segoe UI" panose="020B0502040204020203" pitchFamily="34" charset="0"/>
                <a:ea typeface="MS PGothic" pitchFamily="34" charset="-128"/>
                <a:cs typeface="Segoe UI" panose="020B0502040204020203" pitchFamily="34" charset="0"/>
              </a:rPr>
              <a:t>Creación de los datos de entrada</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pic>
        <p:nvPicPr>
          <p:cNvPr id="8" name="Imagen 7">
            <a:extLst>
              <a:ext uri="{FF2B5EF4-FFF2-40B4-BE49-F238E27FC236}">
                <a16:creationId xmlns:a16="http://schemas.microsoft.com/office/drawing/2014/main" id="{0EDD1D96-0BA1-44E4-8CDC-74A3DAD84C91}"/>
              </a:ext>
            </a:extLst>
          </p:cNvPr>
          <p:cNvPicPr>
            <a:picLocks noChangeAspect="1"/>
          </p:cNvPicPr>
          <p:nvPr/>
        </p:nvPicPr>
        <p:blipFill>
          <a:blip r:embed="rId2"/>
          <a:stretch>
            <a:fillRect/>
          </a:stretch>
        </p:blipFill>
        <p:spPr>
          <a:xfrm>
            <a:off x="1965733" y="2354175"/>
            <a:ext cx="5212532" cy="3950550"/>
          </a:xfrm>
          <a:prstGeom prst="rect">
            <a:avLst/>
          </a:prstGeom>
        </p:spPr>
      </p:pic>
      <p:sp>
        <p:nvSpPr>
          <p:cNvPr id="10" name="Título 1">
            <a:extLst>
              <a:ext uri="{FF2B5EF4-FFF2-40B4-BE49-F238E27FC236}">
                <a16:creationId xmlns:a16="http://schemas.microsoft.com/office/drawing/2014/main" id="{907D8E79-4706-4C9E-B73B-03AC9D663FD9}"/>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Britannic Bold" panose="020B0903060703020204" pitchFamily="34" charset="0"/>
              </a:rPr>
              <a:t>MODELADO Y EVALUACIÓN DE LOS DATOS </a:t>
            </a:r>
          </a:p>
        </p:txBody>
      </p:sp>
    </p:spTree>
    <p:extLst>
      <p:ext uri="{BB962C8B-B14F-4D97-AF65-F5344CB8AC3E}">
        <p14:creationId xmlns:p14="http://schemas.microsoft.com/office/powerpoint/2010/main" val="3538742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2F67777-1537-432E-8721-FE32024AF614}"/>
              </a:ext>
            </a:extLst>
          </p:cNvPr>
          <p:cNvSpPr>
            <a:spLocks noGrp="1"/>
          </p:cNvSpPr>
          <p:nvPr>
            <p:ph type="sldNum" sz="quarter" idx="12"/>
          </p:nvPr>
        </p:nvSpPr>
        <p:spPr/>
        <p:txBody>
          <a:bodyPr/>
          <a:lstStyle/>
          <a:p>
            <a:fld id="{2B616B56-2565-6B49-BEE8-EA289B5FFE26}" type="slidenum">
              <a:rPr lang="es-ES_tradnl" smtClean="0"/>
              <a:pPr/>
              <a:t>58</a:t>
            </a:fld>
            <a:endParaRPr lang="es-ES_tradnl"/>
          </a:p>
        </p:txBody>
      </p:sp>
      <p:sp>
        <p:nvSpPr>
          <p:cNvPr id="7" name="CuadroTexto 6">
            <a:extLst>
              <a:ext uri="{FF2B5EF4-FFF2-40B4-BE49-F238E27FC236}">
                <a16:creationId xmlns:a16="http://schemas.microsoft.com/office/drawing/2014/main" id="{053043C9-FC3C-4C50-8051-5A6C0A6D305C}"/>
              </a:ext>
            </a:extLst>
          </p:cNvPr>
          <p:cNvSpPr txBox="1"/>
          <p:nvPr/>
        </p:nvSpPr>
        <p:spPr>
          <a:xfrm>
            <a:off x="534379" y="1523178"/>
            <a:ext cx="8075240" cy="553998"/>
          </a:xfrm>
          <a:prstGeom prst="rect">
            <a:avLst/>
          </a:prstGeom>
          <a:noFill/>
        </p:spPr>
        <p:txBody>
          <a:bodyPr wrap="square" rtlCol="0">
            <a:spAutoFit/>
          </a:bodyPr>
          <a:lstStyle/>
          <a:p>
            <a:pPr lvl="0" algn="ctr" fontAlgn="base">
              <a:spcBef>
                <a:spcPct val="0"/>
              </a:spcBef>
              <a:spcAft>
                <a:spcPct val="0"/>
              </a:spcAft>
            </a:pPr>
            <a:r>
              <a:rPr lang="es-ES" sz="3000" dirty="0">
                <a:solidFill>
                  <a:prstClr val="black"/>
                </a:solidFill>
                <a:latin typeface="Segoe UI" panose="020B0502040204020203" pitchFamily="34" charset="0"/>
                <a:ea typeface="MS PGothic" pitchFamily="34" charset="-128"/>
                <a:cs typeface="Segoe UI" panose="020B0502040204020203" pitchFamily="34" charset="0"/>
              </a:rPr>
              <a:t>Evaluación de los usuarios</a:t>
            </a:r>
            <a:endPar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sp>
        <p:nvSpPr>
          <p:cNvPr id="11" name="Título 1">
            <a:extLst>
              <a:ext uri="{FF2B5EF4-FFF2-40B4-BE49-F238E27FC236}">
                <a16:creationId xmlns:a16="http://schemas.microsoft.com/office/drawing/2014/main" id="{192977C5-9AFB-47FB-B3FF-497C63B8ECA9}"/>
              </a:ext>
            </a:extLst>
          </p:cNvPr>
          <p:cNvSpPr>
            <a:spLocks noGrp="1"/>
          </p:cNvSpPr>
          <p:nvPr>
            <p:ph type="title"/>
          </p:nvPr>
        </p:nvSpPr>
        <p:spPr>
          <a:xfrm>
            <a:off x="718154" y="671002"/>
            <a:ext cx="7707690"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MODELADO Y EVALUACIÓN </a:t>
            </a:r>
          </a:p>
        </p:txBody>
      </p:sp>
      <p:pic>
        <p:nvPicPr>
          <p:cNvPr id="8" name="Imagen 7">
            <a:extLst>
              <a:ext uri="{FF2B5EF4-FFF2-40B4-BE49-F238E27FC236}">
                <a16:creationId xmlns:a16="http://schemas.microsoft.com/office/drawing/2014/main" id="{0C94C2BA-1443-4968-A275-D64FEF98DC86}"/>
              </a:ext>
            </a:extLst>
          </p:cNvPr>
          <p:cNvPicPr>
            <a:picLocks noChangeAspect="1"/>
          </p:cNvPicPr>
          <p:nvPr/>
        </p:nvPicPr>
        <p:blipFill>
          <a:blip r:embed="rId3"/>
          <a:stretch>
            <a:fillRect/>
          </a:stretch>
        </p:blipFill>
        <p:spPr>
          <a:xfrm>
            <a:off x="3664424" y="4306377"/>
            <a:ext cx="5022376" cy="2034873"/>
          </a:xfrm>
          <a:prstGeom prst="rect">
            <a:avLst/>
          </a:prstGeom>
        </p:spPr>
      </p:pic>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6F373A66-1311-4879-9AB9-ACD83650B7C9}"/>
                  </a:ext>
                </a:extLst>
              </p:cNvPr>
              <p:cNvSpPr/>
              <p:nvPr/>
            </p:nvSpPr>
            <p:spPr>
              <a:xfrm>
                <a:off x="564452" y="5088309"/>
                <a:ext cx="2642022" cy="378758"/>
              </a:xfrm>
              <a:prstGeom prst="rect">
                <a:avLst/>
              </a:prstGeom>
            </p:spPr>
            <p:txBody>
              <a:bodyPr wrap="square">
                <a:spAutoFit/>
              </a:bodyPr>
              <a:lstStyle/>
              <a:p>
                <a:pPr algn="ctr">
                  <a:lnSpc>
                    <a:spcPts val="1600"/>
                  </a:lnSpc>
                  <a:spcBef>
                    <a:spcPts val="600"/>
                  </a:spcBef>
                  <a:spcAft>
                    <a:spcPts val="600"/>
                  </a:spcAft>
                </a:pPr>
                <a14:m>
                  <m:oMath xmlns:m="http://schemas.openxmlformats.org/officeDocument/2006/math">
                    <m:r>
                      <m:rPr>
                        <m:sty m:val="p"/>
                      </m:rPr>
                      <a:rPr lang="es-ES" sz="2400" dirty="0" smtClean="0">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S</m:t>
                    </m:r>
                    <m:r>
                      <m:rPr>
                        <m:sty m:val="p"/>
                      </m:rPr>
                      <a:rPr lang="es-ES" sz="2400" b="0" i="0" dirty="0" smtClean="0">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har</m:t>
                    </m:r>
                    <m:r>
                      <a:rPr lang="es-ES" sz="2400" b="0" i="1" dirty="0" smtClean="0">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𝑝𝑒</m:t>
                    </m:r>
                    <m:r>
                      <a:rPr lang="es-ES" sz="2400" b="0" i="1" dirty="0" smtClean="0">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 </m:t>
                    </m:r>
                    <m:r>
                      <a:rPr lang="es-ES" sz="2400" b="0" i="1" dirty="0" smtClean="0">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𝑅𝑎𝑡𝑖𝑜</m:t>
                    </m:r>
                    <m:r>
                      <a:rPr lang="es-CO" sz="2400" i="1">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 </m:t>
                    </m:r>
                    <m:f>
                      <m:fPr>
                        <m:ctrlPr>
                          <a:rPr lang="es-ES" sz="2400" i="1">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ctrlPr>
                      </m:fPr>
                      <m:num>
                        <m:acc>
                          <m:accPr>
                            <m:chr m:val="̅"/>
                            <m:ctrlPr>
                              <a:rPr lang="es-ES" sz="2400" i="1">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ctrlPr>
                          </m:accPr>
                          <m:e>
                            <m:r>
                              <a:rPr lang="es-CO" sz="2400" i="1">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𝑥</m:t>
                            </m:r>
                          </m:e>
                        </m:acc>
                      </m:num>
                      <m:den>
                        <m:r>
                          <a:rPr lang="es-CO" sz="2400" i="1">
                            <a:solidFill>
                              <a:schemeClr val="bg1">
                                <a:lumMod val="50000"/>
                              </a:schemeClr>
                            </a:solidFill>
                            <a:latin typeface="Cambria Math" panose="02040503050406030204" pitchFamily="18" charset="0"/>
                            <a:ea typeface="MS Mincho" panose="02020609040205080304" pitchFamily="49" charset="-128"/>
                            <a:cs typeface="Segoe UI" panose="020B0502040204020203" pitchFamily="34" charset="0"/>
                          </a:rPr>
                          <m:t>𝜎</m:t>
                        </m:r>
                      </m:den>
                    </m:f>
                  </m:oMath>
                </a14:m>
                <a:r>
                  <a:rPr lang="es-CO" sz="2400" dirty="0">
                    <a:solidFill>
                      <a:schemeClr val="bg1">
                        <a:lumMod val="50000"/>
                      </a:schemeClr>
                    </a:solidFill>
                    <a:latin typeface="Segoe UI" panose="020B0502040204020203" pitchFamily="34" charset="0"/>
                    <a:ea typeface="MS Mincho" panose="02020609040205080304" pitchFamily="49" charset="-128"/>
                    <a:cs typeface="Segoe UI" panose="020B0502040204020203" pitchFamily="34" charset="0"/>
                  </a:rPr>
                  <a:t> </a:t>
                </a:r>
                <a:endParaRPr lang="es-ES" sz="2400" dirty="0">
                  <a:solidFill>
                    <a:schemeClr val="bg1">
                      <a:lumMod val="50000"/>
                    </a:schemeClr>
                  </a:solidFill>
                  <a:latin typeface="Segoe UI" panose="020B0502040204020203" pitchFamily="34" charset="0"/>
                  <a:ea typeface="MS Mincho" panose="02020609040205080304" pitchFamily="49" charset="-128"/>
                  <a:cs typeface="Times New Roman" panose="02020603050405020304" pitchFamily="18" charset="0"/>
                </a:endParaRPr>
              </a:p>
            </p:txBody>
          </p:sp>
        </mc:Choice>
        <mc:Fallback xmlns="">
          <p:sp>
            <p:nvSpPr>
              <p:cNvPr id="2" name="Rectángulo 1">
                <a:extLst>
                  <a:ext uri="{FF2B5EF4-FFF2-40B4-BE49-F238E27FC236}">
                    <a16:creationId xmlns:a16="http://schemas.microsoft.com/office/drawing/2014/main" id="{6F373A66-1311-4879-9AB9-ACD83650B7C9}"/>
                  </a:ext>
                </a:extLst>
              </p:cNvPr>
              <p:cNvSpPr>
                <a:spLocks noRot="1" noChangeAspect="1" noMove="1" noResize="1" noEditPoints="1" noAdjustHandles="1" noChangeArrowheads="1" noChangeShapeType="1" noTextEdit="1"/>
              </p:cNvSpPr>
              <p:nvPr/>
            </p:nvSpPr>
            <p:spPr>
              <a:xfrm>
                <a:off x="564452" y="5088309"/>
                <a:ext cx="2642022" cy="378758"/>
              </a:xfrm>
              <a:prstGeom prst="rect">
                <a:avLst/>
              </a:prstGeom>
              <a:blipFill>
                <a:blip r:embed="rId4"/>
                <a:stretch>
                  <a:fillRect t="-41935"/>
                </a:stretch>
              </a:blipFill>
            </p:spPr>
            <p:txBody>
              <a:bodyPr/>
              <a:lstStyle/>
              <a:p>
                <a:r>
                  <a:rPr lang="es-ES">
                    <a:noFill/>
                  </a:rPr>
                  <a:t> </a:t>
                </a:r>
              </a:p>
            </p:txBody>
          </p:sp>
        </mc:Fallback>
      </mc:AlternateContent>
      <p:pic>
        <p:nvPicPr>
          <p:cNvPr id="12" name="Marcador de contenido 11">
            <a:extLst>
              <a:ext uri="{FF2B5EF4-FFF2-40B4-BE49-F238E27FC236}">
                <a16:creationId xmlns:a16="http://schemas.microsoft.com/office/drawing/2014/main" id="{973A39C4-E167-49E0-B928-33B3698A3D2F}"/>
              </a:ext>
            </a:extLst>
          </p:cNvPr>
          <p:cNvPicPr>
            <a:picLocks noGrp="1" noChangeAspect="1"/>
          </p:cNvPicPr>
          <p:nvPr>
            <p:ph idx="1"/>
          </p:nvPr>
        </p:nvPicPr>
        <p:blipFill>
          <a:blip r:embed="rId5"/>
          <a:stretch>
            <a:fillRect/>
          </a:stretch>
        </p:blipFill>
        <p:spPr>
          <a:xfrm>
            <a:off x="1885464" y="2213021"/>
            <a:ext cx="5373069" cy="1584435"/>
          </a:xfrm>
          <a:prstGeom prst="rect">
            <a:avLst/>
          </a:prstGeom>
        </p:spPr>
      </p:pic>
      <p:sp>
        <p:nvSpPr>
          <p:cNvPr id="13" name="CuadroTexto 12">
            <a:extLst>
              <a:ext uri="{FF2B5EF4-FFF2-40B4-BE49-F238E27FC236}">
                <a16:creationId xmlns:a16="http://schemas.microsoft.com/office/drawing/2014/main" id="{EF8E16FF-026D-47CD-A098-83B64FB8F93C}"/>
              </a:ext>
            </a:extLst>
          </p:cNvPr>
          <p:cNvSpPr txBox="1"/>
          <p:nvPr/>
        </p:nvSpPr>
        <p:spPr>
          <a:xfrm>
            <a:off x="3966146" y="3724122"/>
            <a:ext cx="1211704" cy="307777"/>
          </a:xfrm>
          <a:prstGeom prst="rect">
            <a:avLst/>
          </a:prstGeom>
          <a:noFill/>
        </p:spPr>
        <p:txBody>
          <a:bodyPr wrap="square" rtlCol="0">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Tiempo (ms)</a:t>
            </a:r>
          </a:p>
        </p:txBody>
      </p:sp>
      <p:sp>
        <p:nvSpPr>
          <p:cNvPr id="14" name="Rectángulo 13">
            <a:extLst>
              <a:ext uri="{FF2B5EF4-FFF2-40B4-BE49-F238E27FC236}">
                <a16:creationId xmlns:a16="http://schemas.microsoft.com/office/drawing/2014/main" id="{61D21B32-DCC1-434B-9288-957F9B51D0D4}"/>
              </a:ext>
            </a:extLst>
          </p:cNvPr>
          <p:cNvSpPr/>
          <p:nvPr/>
        </p:nvSpPr>
        <p:spPr>
          <a:xfrm rot="16200000">
            <a:off x="1420432" y="2808624"/>
            <a:ext cx="930063" cy="307777"/>
          </a:xfrm>
          <a:prstGeom prst="rect">
            <a:avLst/>
          </a:prstGeom>
        </p:spPr>
        <p:txBody>
          <a:bodyPr wrap="none">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Densidad</a:t>
            </a:r>
          </a:p>
        </p:txBody>
      </p:sp>
      <p:sp>
        <p:nvSpPr>
          <p:cNvPr id="15" name="CuadroTexto 14">
            <a:extLst>
              <a:ext uri="{FF2B5EF4-FFF2-40B4-BE49-F238E27FC236}">
                <a16:creationId xmlns:a16="http://schemas.microsoft.com/office/drawing/2014/main" id="{6EBD3F45-2995-4747-8B4D-FCC603DF5D2C}"/>
              </a:ext>
            </a:extLst>
          </p:cNvPr>
          <p:cNvSpPr txBox="1"/>
          <p:nvPr/>
        </p:nvSpPr>
        <p:spPr>
          <a:xfrm>
            <a:off x="5754005" y="6232769"/>
            <a:ext cx="1211704" cy="307777"/>
          </a:xfrm>
          <a:prstGeom prst="rect">
            <a:avLst/>
          </a:prstGeom>
          <a:solidFill>
            <a:schemeClr val="bg1"/>
          </a:solidFill>
        </p:spPr>
        <p:txBody>
          <a:bodyPr wrap="square" rtlCol="0">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Sharpe Ratio</a:t>
            </a:r>
          </a:p>
        </p:txBody>
      </p:sp>
      <p:sp>
        <p:nvSpPr>
          <p:cNvPr id="16" name="CuadroTexto 15">
            <a:extLst>
              <a:ext uri="{FF2B5EF4-FFF2-40B4-BE49-F238E27FC236}">
                <a16:creationId xmlns:a16="http://schemas.microsoft.com/office/drawing/2014/main" id="{97CC6883-FE1D-47AC-99B3-348134E734C6}"/>
              </a:ext>
            </a:extLst>
          </p:cNvPr>
          <p:cNvSpPr txBox="1"/>
          <p:nvPr/>
        </p:nvSpPr>
        <p:spPr>
          <a:xfrm rot="16200000">
            <a:off x="3244975" y="5131773"/>
            <a:ext cx="866194" cy="307781"/>
          </a:xfrm>
          <a:prstGeom prst="rect">
            <a:avLst/>
          </a:prstGeom>
          <a:solidFill>
            <a:schemeClr val="bg1"/>
          </a:solidFill>
        </p:spPr>
        <p:txBody>
          <a:bodyPr wrap="square" rtlCol="0">
            <a:spAutoFit/>
          </a:bodyPr>
          <a:lstStyle/>
          <a:p>
            <a:r>
              <a:rPr lang="es-ES" sz="1400" dirty="0">
                <a:solidFill>
                  <a:schemeClr val="tx1">
                    <a:lumMod val="65000"/>
                    <a:lumOff val="35000"/>
                  </a:schemeClr>
                </a:solidFill>
                <a:latin typeface="Segoe UI" panose="020B0502040204020203" pitchFamily="34" charset="0"/>
                <a:cs typeface="Segoe UI" panose="020B0502040204020203" pitchFamily="34" charset="0"/>
              </a:rPr>
              <a:t>Usuarios</a:t>
            </a:r>
          </a:p>
        </p:txBody>
      </p:sp>
    </p:spTree>
    <p:extLst>
      <p:ext uri="{BB962C8B-B14F-4D97-AF65-F5344CB8AC3E}">
        <p14:creationId xmlns:p14="http://schemas.microsoft.com/office/powerpoint/2010/main" val="386009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0545669-F652-45A0-AC66-8A7A4159B722}"/>
              </a:ext>
            </a:extLst>
          </p:cNvPr>
          <p:cNvPicPr>
            <a:picLocks noGrp="1" noChangeAspect="1"/>
          </p:cNvPicPr>
          <p:nvPr>
            <p:ph/>
          </p:nvPr>
        </p:nvPicPr>
        <p:blipFill>
          <a:blip r:embed="rId2"/>
          <a:stretch>
            <a:fillRect/>
          </a:stretch>
        </p:blipFill>
        <p:spPr>
          <a:xfrm>
            <a:off x="457200" y="1002951"/>
            <a:ext cx="8229600" cy="4402836"/>
          </a:xfrm>
          <a:prstGeom prst="rect">
            <a:avLst/>
          </a:prstGeom>
          <a:noFill/>
        </p:spPr>
      </p:pic>
      <p:sp>
        <p:nvSpPr>
          <p:cNvPr id="4" name="Marcador de número de diapositiva 3">
            <a:extLst>
              <a:ext uri="{FF2B5EF4-FFF2-40B4-BE49-F238E27FC236}">
                <a16:creationId xmlns:a16="http://schemas.microsoft.com/office/drawing/2014/main" id="{766CBFFF-04B0-4FA1-A9D5-55D87A496C3F}"/>
              </a:ext>
            </a:extLst>
          </p:cNvPr>
          <p:cNvSpPr>
            <a:spLocks noGrp="1"/>
          </p:cNvSpPr>
          <p:nvPr>
            <p:ph type="sldNum" sz="quarter" idx="12"/>
          </p:nvPr>
        </p:nvSpPr>
        <p:spPr>
          <a:xfrm>
            <a:off x="6553200" y="6324600"/>
            <a:ext cx="2133600" cy="457200"/>
          </a:xfrm>
          <a:prstGeom prst="rect">
            <a:avLst/>
          </a:prstGeom>
        </p:spPr>
        <p:txBody>
          <a:bodyPr anchor="ctr">
            <a:normAutofit/>
          </a:bodyPr>
          <a:lstStyle/>
          <a:p>
            <a:pPr>
              <a:spcAft>
                <a:spcPts val="600"/>
              </a:spcAft>
              <a:defRPr/>
            </a:pPr>
            <a:fld id="{F0D30062-545C-4E1A-8C12-315CE458C197}" type="slidenum">
              <a:rPr lang="en-US" smtClean="0"/>
              <a:pPr>
                <a:spcAft>
                  <a:spcPts val="600"/>
                </a:spcAft>
                <a:defRPr/>
              </a:pPr>
              <a:t>59</a:t>
            </a:fld>
            <a:endParaRPr lang="en-US"/>
          </a:p>
        </p:txBody>
      </p:sp>
    </p:spTree>
    <p:extLst>
      <p:ext uri="{BB962C8B-B14F-4D97-AF65-F5344CB8AC3E}">
        <p14:creationId xmlns:p14="http://schemas.microsoft.com/office/powerpoint/2010/main" val="2320484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número de diapositiva"/>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BFC5D7-D62C-4EFD-989B-B77C1B6A83C5}" type="slidenum">
              <a:rPr kumimoji="0" lang="es-E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s-ES" sz="1200" b="0" i="0" u="none" strike="noStrike" kern="1200" cap="none" spc="0" normalizeH="0" baseline="0" noProof="0" dirty="0">
              <a:ln>
                <a:noFill/>
              </a:ln>
              <a:solidFill>
                <a:prstClr val="black">
                  <a:tint val="75000"/>
                </a:prstClr>
              </a:solidFill>
              <a:effectLst/>
              <a:uLnTx/>
              <a:uFillTx/>
              <a:latin typeface="Calibri" pitchFamily="34" charset="0"/>
              <a:ea typeface="MS PGothic" pitchFamily="34" charset="-128"/>
              <a:cs typeface="+mn-cs"/>
            </a:endParaRPr>
          </a:p>
        </p:txBody>
      </p:sp>
      <p:sp>
        <p:nvSpPr>
          <p:cNvPr id="2" name="CuadroTexto 1">
            <a:extLst>
              <a:ext uri="{FF2B5EF4-FFF2-40B4-BE49-F238E27FC236}">
                <a16:creationId xmlns:a16="http://schemas.microsoft.com/office/drawing/2014/main" id="{7DE1DF27-F698-4AF8-9F03-F1EFA9417B69}"/>
              </a:ext>
            </a:extLst>
          </p:cNvPr>
          <p:cNvSpPr txBox="1"/>
          <p:nvPr/>
        </p:nvSpPr>
        <p:spPr>
          <a:xfrm>
            <a:off x="539552" y="1340768"/>
            <a:ext cx="8147248" cy="5539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Justificación</a:t>
            </a:r>
          </a:p>
        </p:txBody>
      </p:sp>
      <p:sp>
        <p:nvSpPr>
          <p:cNvPr id="3" name="CuadroTexto 2">
            <a:extLst>
              <a:ext uri="{FF2B5EF4-FFF2-40B4-BE49-F238E27FC236}">
                <a16:creationId xmlns:a16="http://schemas.microsoft.com/office/drawing/2014/main" id="{D7A6C53C-80BB-4A46-BA02-3E46DD9EAE98}"/>
              </a:ext>
            </a:extLst>
          </p:cNvPr>
          <p:cNvSpPr txBox="1"/>
          <p:nvPr/>
        </p:nvSpPr>
        <p:spPr>
          <a:xfrm>
            <a:off x="787790" y="2060848"/>
            <a:ext cx="7899009" cy="2677656"/>
          </a:xfrm>
          <a:prstGeom prst="rect">
            <a:avLst/>
          </a:prstGeom>
          <a:ln>
            <a:noFill/>
          </a:ln>
          <a:effectLst>
            <a:outerShdw blurRad="76200" dir="13500000" sy="23000" kx="1200000" algn="br" rotWithShape="0">
              <a:prstClr val="black">
                <a:alpha val="20000"/>
              </a:prstClr>
            </a:outerShdw>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marL="457200" marR="0" lvl="0" indent="-4572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Existen aplicaciones con más de </a:t>
            </a:r>
            <a:r>
              <a:rPr kumimoji="0" lang="es-ES" sz="24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30 millones</a:t>
            </a:r>
            <a:r>
              <a:rPr kumimoji="0" lang="es-ES" sz="24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de canciones en sus bases de datos.</a:t>
            </a:r>
          </a:p>
          <a:p>
            <a:pPr marR="0" lvl="0" algn="just" defTabSz="914400" rtl="0" eaLnBrk="1" fontAlgn="base" latinLnBrk="0" hangingPunct="1">
              <a:lnSpc>
                <a:spcPct val="100000"/>
              </a:lnSpc>
              <a:spcBef>
                <a:spcPct val="0"/>
              </a:spcBef>
              <a:spcAft>
                <a:spcPct val="0"/>
              </a:spcAft>
              <a:buClrTx/>
              <a:buSzTx/>
              <a:tabLst/>
              <a:defRPr/>
            </a:pPr>
            <a:endParaRPr kumimoji="0" lang="es-ES" sz="24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a:p>
            <a:pPr marL="457200" marR="0" lvl="0" indent="-4572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Las interacciones entre los </a:t>
            </a:r>
            <a:r>
              <a:rPr kumimoji="0" lang="es-ES" sz="24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usuarios</a:t>
            </a:r>
            <a:r>
              <a:rPr kumimoji="0" lang="es-ES" sz="24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y estas aplicaciones generan </a:t>
            </a:r>
            <a:r>
              <a:rPr kumimoji="0" lang="es-ES" sz="24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millones</a:t>
            </a:r>
            <a:r>
              <a:rPr kumimoji="0" lang="es-ES" sz="24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de datos adicionales que sirven para mejorar la aplicación y la </a:t>
            </a:r>
            <a:r>
              <a:rPr kumimoji="0" lang="es-ES" sz="24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experiencia de usuario</a:t>
            </a:r>
            <a:r>
              <a:rPr kumimoji="0" lang="es-ES" sz="24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a:t>
            </a:r>
          </a:p>
        </p:txBody>
      </p:sp>
      <p:pic>
        <p:nvPicPr>
          <p:cNvPr id="5" name="Imagen 4">
            <a:extLst>
              <a:ext uri="{FF2B5EF4-FFF2-40B4-BE49-F238E27FC236}">
                <a16:creationId xmlns:a16="http://schemas.microsoft.com/office/drawing/2014/main" id="{B916F507-ECA9-4CDD-B52F-0F9968575955}"/>
              </a:ext>
            </a:extLst>
          </p:cNvPr>
          <p:cNvPicPr>
            <a:picLocks noChangeAspect="1"/>
          </p:cNvPicPr>
          <p:nvPr/>
        </p:nvPicPr>
        <p:blipFill>
          <a:blip r:embed="rId3"/>
          <a:stretch>
            <a:fillRect/>
          </a:stretch>
        </p:blipFill>
        <p:spPr>
          <a:xfrm>
            <a:off x="1907704" y="5026547"/>
            <a:ext cx="1080642" cy="1080642"/>
          </a:xfrm>
          <a:prstGeom prst="rect">
            <a:avLst/>
          </a:prstGeom>
        </p:spPr>
      </p:pic>
      <p:pic>
        <p:nvPicPr>
          <p:cNvPr id="6" name="Imagen 5">
            <a:extLst>
              <a:ext uri="{FF2B5EF4-FFF2-40B4-BE49-F238E27FC236}">
                <a16:creationId xmlns:a16="http://schemas.microsoft.com/office/drawing/2014/main" id="{5DFCD623-A9E1-4139-8B82-55813CE61F4B}"/>
              </a:ext>
            </a:extLst>
          </p:cNvPr>
          <p:cNvPicPr>
            <a:picLocks noChangeAspect="1"/>
          </p:cNvPicPr>
          <p:nvPr/>
        </p:nvPicPr>
        <p:blipFill>
          <a:blip r:embed="rId4"/>
          <a:stretch>
            <a:fillRect/>
          </a:stretch>
        </p:blipFill>
        <p:spPr>
          <a:xfrm>
            <a:off x="3611716" y="5031671"/>
            <a:ext cx="1920567" cy="1075518"/>
          </a:xfrm>
          <a:prstGeom prst="rect">
            <a:avLst/>
          </a:prstGeom>
        </p:spPr>
      </p:pic>
      <p:pic>
        <p:nvPicPr>
          <p:cNvPr id="7" name="Imagen 6">
            <a:extLst>
              <a:ext uri="{FF2B5EF4-FFF2-40B4-BE49-F238E27FC236}">
                <a16:creationId xmlns:a16="http://schemas.microsoft.com/office/drawing/2014/main" id="{D2567F91-4260-432C-9B2E-58D1F65890A9}"/>
              </a:ext>
            </a:extLst>
          </p:cNvPr>
          <p:cNvPicPr>
            <a:picLocks noChangeAspect="1"/>
          </p:cNvPicPr>
          <p:nvPr/>
        </p:nvPicPr>
        <p:blipFill>
          <a:blip r:embed="rId5"/>
          <a:stretch>
            <a:fillRect/>
          </a:stretch>
        </p:blipFill>
        <p:spPr>
          <a:xfrm>
            <a:off x="6175223" y="5029244"/>
            <a:ext cx="1080642" cy="1080642"/>
          </a:xfrm>
          <a:prstGeom prst="rect">
            <a:avLst/>
          </a:prstGeom>
        </p:spPr>
      </p:pic>
      <p:sp>
        <p:nvSpPr>
          <p:cNvPr id="10" name="Título 1">
            <a:extLst>
              <a:ext uri="{FF2B5EF4-FFF2-40B4-BE49-F238E27FC236}">
                <a16:creationId xmlns:a16="http://schemas.microsoft.com/office/drawing/2014/main" id="{903FBF06-61AD-465B-9D7C-434EDD74E819}"/>
              </a:ext>
            </a:extLst>
          </p:cNvPr>
          <p:cNvSpPr>
            <a:spLocks noGrp="1"/>
          </p:cNvSpPr>
          <p:nvPr>
            <p:ph type="title"/>
          </p:nvPr>
        </p:nvSpPr>
        <p:spPr>
          <a:xfrm>
            <a:off x="1682366" y="294048"/>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MOTIVACIÓN Y ANTECEDENTES</a:t>
            </a:r>
          </a:p>
        </p:txBody>
      </p:sp>
    </p:spTree>
    <p:extLst>
      <p:ext uri="{BB962C8B-B14F-4D97-AF65-F5344CB8AC3E}">
        <p14:creationId xmlns:p14="http://schemas.microsoft.com/office/powerpoint/2010/main" val="2801478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número de diapositiva"/>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BFC5D7-D62C-4EFD-989B-B77C1B6A83C5}" type="slidenum">
              <a:rPr kumimoji="0" lang="es-E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s-ES" sz="1200" b="0" i="0" u="none" strike="noStrike" kern="1200" cap="none" spc="0" normalizeH="0" baseline="0" noProof="0" dirty="0">
              <a:ln>
                <a:noFill/>
              </a:ln>
              <a:solidFill>
                <a:prstClr val="black">
                  <a:tint val="75000"/>
                </a:prstClr>
              </a:solidFill>
              <a:effectLst/>
              <a:uLnTx/>
              <a:uFillTx/>
              <a:latin typeface="Calibri" pitchFamily="34" charset="0"/>
              <a:ea typeface="MS PGothic" pitchFamily="34" charset="-128"/>
              <a:cs typeface="+mn-cs"/>
            </a:endParaRPr>
          </a:p>
        </p:txBody>
      </p:sp>
      <p:sp>
        <p:nvSpPr>
          <p:cNvPr id="2" name="CuadroTexto 1">
            <a:extLst>
              <a:ext uri="{FF2B5EF4-FFF2-40B4-BE49-F238E27FC236}">
                <a16:creationId xmlns:a16="http://schemas.microsoft.com/office/drawing/2014/main" id="{7DE1DF27-F698-4AF8-9F03-F1EFA9417B69}"/>
              </a:ext>
            </a:extLst>
          </p:cNvPr>
          <p:cNvSpPr txBox="1"/>
          <p:nvPr/>
        </p:nvSpPr>
        <p:spPr>
          <a:xfrm>
            <a:off x="539552" y="1340768"/>
            <a:ext cx="8147248" cy="5539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30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Justificación</a:t>
            </a:r>
          </a:p>
        </p:txBody>
      </p:sp>
      <p:sp>
        <p:nvSpPr>
          <p:cNvPr id="3" name="CuadroTexto 2">
            <a:extLst>
              <a:ext uri="{FF2B5EF4-FFF2-40B4-BE49-F238E27FC236}">
                <a16:creationId xmlns:a16="http://schemas.microsoft.com/office/drawing/2014/main" id="{D7A6C53C-80BB-4A46-BA02-3E46DD9EAE98}"/>
              </a:ext>
            </a:extLst>
          </p:cNvPr>
          <p:cNvSpPr txBox="1"/>
          <p:nvPr/>
        </p:nvSpPr>
        <p:spPr>
          <a:xfrm>
            <a:off x="539552" y="2060848"/>
            <a:ext cx="5256584" cy="3970318"/>
          </a:xfrm>
          <a:prstGeom prst="rect">
            <a:avLst/>
          </a:prstGeom>
          <a:noFill/>
        </p:spPr>
        <p:txBody>
          <a:bodyPr wrap="square" rtlCol="0">
            <a:spAutoFit/>
          </a:bodyPr>
          <a:lstStyle/>
          <a:p>
            <a:pPr marL="457200" marR="0" lvl="0" indent="-4572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MX" sz="28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Generar</a:t>
            </a:r>
            <a:r>
              <a:rPr kumimoji="0" lang="es-MX"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a:t>
            </a:r>
            <a:r>
              <a:rPr lang="es-MX" sz="2800" dirty="0">
                <a:solidFill>
                  <a:prstClr val="black"/>
                </a:solidFill>
                <a:latin typeface="Segoe UI" panose="020B0502040204020203" pitchFamily="34" charset="0"/>
                <a:ea typeface="MS PGothic" pitchFamily="34" charset="-128"/>
                <a:cs typeface="Segoe UI" panose="020B0502040204020203" pitchFamily="34" charset="0"/>
              </a:rPr>
              <a:t>herramientas</a:t>
            </a:r>
            <a:r>
              <a:rPr kumimoji="0" lang="es-MX"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para facilitar a investigadores su trabajo diversos géneros.</a:t>
            </a:r>
          </a:p>
          <a:p>
            <a:pPr marL="457200" marR="0" lvl="0" indent="-4572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s-MX"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a:p>
            <a:pPr marL="457200" marR="0" lvl="0" indent="-4572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CO"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Influir en el desarrollo de nuevos </a:t>
            </a:r>
            <a:r>
              <a:rPr kumimoji="0" lang="es-CO" sz="28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productos</a:t>
            </a:r>
            <a:r>
              <a:rPr kumimoji="0" lang="es-CO"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 que pueden producir un resultado positivo para </a:t>
            </a:r>
            <a:r>
              <a:rPr kumimoji="0" lang="es-CO" sz="2800" b="1"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Latinoamérica</a:t>
            </a:r>
            <a:r>
              <a:rPr kumimoji="0" lang="es-CO"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rPr>
              <a:t>.</a:t>
            </a:r>
            <a:endParaRPr kumimoji="0" lang="es-ES" sz="2800" b="0" i="0" u="none" strike="noStrike" kern="1200" cap="none" spc="0" normalizeH="0" baseline="0" noProof="0" dirty="0">
              <a:ln>
                <a:noFill/>
              </a:ln>
              <a:solidFill>
                <a:prstClr val="black"/>
              </a:solidFill>
              <a:effectLst/>
              <a:uLnTx/>
              <a:uFillTx/>
              <a:latin typeface="Segoe UI" panose="020B0502040204020203" pitchFamily="34" charset="0"/>
              <a:ea typeface="MS PGothic" pitchFamily="34" charset="-128"/>
              <a:cs typeface="Segoe UI" panose="020B0502040204020203" pitchFamily="34" charset="0"/>
            </a:endParaRPr>
          </a:p>
        </p:txBody>
      </p:sp>
      <p:pic>
        <p:nvPicPr>
          <p:cNvPr id="5" name="Imagen 4">
            <a:extLst>
              <a:ext uri="{FF2B5EF4-FFF2-40B4-BE49-F238E27FC236}">
                <a16:creationId xmlns:a16="http://schemas.microsoft.com/office/drawing/2014/main" id="{F2199816-1D7E-4B7D-9EF8-D0E00EC8FDAE}"/>
              </a:ext>
            </a:extLst>
          </p:cNvPr>
          <p:cNvPicPr>
            <a:picLocks noChangeAspect="1"/>
          </p:cNvPicPr>
          <p:nvPr/>
        </p:nvPicPr>
        <p:blipFill>
          <a:blip r:embed="rId3"/>
          <a:stretch>
            <a:fillRect/>
          </a:stretch>
        </p:blipFill>
        <p:spPr>
          <a:xfrm>
            <a:off x="6090263" y="2260761"/>
            <a:ext cx="2514185" cy="3139604"/>
          </a:xfrm>
          <a:prstGeom prst="rect">
            <a:avLst/>
          </a:prstGeom>
        </p:spPr>
      </p:pic>
      <p:sp>
        <p:nvSpPr>
          <p:cNvPr id="7" name="Título 1">
            <a:extLst>
              <a:ext uri="{FF2B5EF4-FFF2-40B4-BE49-F238E27FC236}">
                <a16:creationId xmlns:a16="http://schemas.microsoft.com/office/drawing/2014/main" id="{27D1854C-5E65-40F6-9CAD-5AE08DA7DDFA}"/>
              </a:ext>
            </a:extLst>
          </p:cNvPr>
          <p:cNvSpPr>
            <a:spLocks noGrp="1"/>
          </p:cNvSpPr>
          <p:nvPr>
            <p:ph type="title"/>
          </p:nvPr>
        </p:nvSpPr>
        <p:spPr>
          <a:xfrm>
            <a:off x="1477320" y="317492"/>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MOTIVACIÓN Y ANTECEDENTES</a:t>
            </a:r>
          </a:p>
        </p:txBody>
      </p:sp>
    </p:spTree>
    <p:extLst>
      <p:ext uri="{BB962C8B-B14F-4D97-AF65-F5344CB8AC3E}">
        <p14:creationId xmlns:p14="http://schemas.microsoft.com/office/powerpoint/2010/main" val="1347615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Marcador de contenido 2"/>
          <p:cNvSpPr>
            <a:spLocks noGrp="1"/>
          </p:cNvSpPr>
          <p:nvPr>
            <p:ph idx="1"/>
          </p:nvPr>
        </p:nvSpPr>
        <p:spPr>
          <a:xfrm>
            <a:off x="251520" y="1484784"/>
            <a:ext cx="8640960" cy="4320480"/>
          </a:xfrm>
        </p:spPr>
        <p:txBody>
          <a:bodyPr/>
          <a:lstStyle/>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Motivación y antecedentes</a:t>
            </a:r>
          </a:p>
          <a:p>
            <a:pPr marL="363538" indent="-363538" eaLnBrk="1" hangingPunct="1">
              <a:spcBef>
                <a:spcPts val="600"/>
              </a:spcBef>
              <a:spcAft>
                <a:spcPts val="600"/>
              </a:spcAft>
              <a:buSzPct val="60000"/>
              <a:buFont typeface="+mj-lt"/>
              <a:buAutoNum type="arabicPeriod"/>
            </a:pPr>
            <a:r>
              <a:rPr lang="es-ES" sz="2600" b="1" dirty="0">
                <a:latin typeface="Segoe UI" panose="020B0502040204020203" pitchFamily="34" charset="0"/>
                <a:ea typeface="Segoe UI" panose="020B0502040204020203" pitchFamily="34" charset="0"/>
                <a:cs typeface="Segoe UI" panose="020B0502040204020203" pitchFamily="34" charset="0"/>
              </a:rPr>
              <a:t>Descripción del problema</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Objetivo general y específicos</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Marco teórico y Estado del arte</a:t>
            </a:r>
          </a:p>
          <a:p>
            <a:pPr marL="363538" indent="-363538"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Metodología</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Desarrollo del proyecto</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cs typeface="Segoe UI" panose="020B0502040204020203" pitchFamily="34" charset="0"/>
              </a:rPr>
              <a:t>Conclusiones</a:t>
            </a:r>
          </a:p>
          <a:p>
            <a:pPr eaLnBrk="1" hangingPunct="1">
              <a:spcBef>
                <a:spcPts val="600"/>
              </a:spcBef>
              <a:spcAft>
                <a:spcPts val="600"/>
              </a:spcAft>
              <a:buSzPct val="60000"/>
              <a:buFont typeface="+mj-lt"/>
              <a:buAutoNum type="arabicPeriod"/>
            </a:pPr>
            <a:r>
              <a:rPr lang="es-ES" sz="2400" dirty="0">
                <a:latin typeface="Segoe UI" panose="020B0502040204020203" pitchFamily="34" charset="0"/>
                <a:ea typeface="Segoe UI" panose="020B0502040204020203" pitchFamily="34" charset="0"/>
                <a:cs typeface="Segoe UI" panose="020B0502040204020203" pitchFamily="34" charset="0"/>
              </a:rPr>
              <a:t>Trabajo futuro</a:t>
            </a:r>
          </a:p>
          <a:p>
            <a:pPr marL="363538" indent="-363538" eaLnBrk="1" hangingPunct="1">
              <a:lnSpc>
                <a:spcPts val="3000"/>
              </a:lnSpc>
              <a:spcBef>
                <a:spcPts val="600"/>
              </a:spcBef>
              <a:spcAft>
                <a:spcPts val="600"/>
              </a:spcAft>
              <a:buSzPct val="60000"/>
              <a:buFont typeface="Wingdings" panose="05000000000000000000" pitchFamily="2" charset="2"/>
              <a:buChar char="§"/>
            </a:pPr>
            <a:endParaRPr lang="es-ES" sz="2700" dirty="0">
              <a:latin typeface="Segoe UI" panose="020B0502040204020203" pitchFamily="34" charset="0"/>
              <a:ea typeface="Segoe UI" panose="020B0502040204020203" pitchFamily="34" charset="0"/>
              <a:cs typeface="Segoe UI" panose="020B0502040204020203" pitchFamily="34" charset="0"/>
            </a:endParaRPr>
          </a:p>
        </p:txBody>
      </p:sp>
      <p:sp>
        <p:nvSpPr>
          <p:cNvPr id="9219" name="Título 1"/>
          <p:cNvSpPr>
            <a:spLocks noGrp="1"/>
          </p:cNvSpPr>
          <p:nvPr>
            <p:ph type="title"/>
          </p:nvPr>
        </p:nvSpPr>
        <p:spPr>
          <a:xfrm>
            <a:off x="251520" y="188640"/>
            <a:ext cx="8604001" cy="561975"/>
          </a:xfrm>
        </p:spPr>
        <p:txBody>
          <a:bodyPr/>
          <a:lstStyle/>
          <a:p>
            <a:pPr eaLnBrk="1" hangingPunct="1"/>
            <a:r>
              <a:rPr lang="es-ES" dirty="0">
                <a:latin typeface="Segoe UI" panose="020B0502040204020203" pitchFamily="34" charset="0"/>
                <a:ea typeface="Segoe UI" panose="020B0502040204020203" pitchFamily="34" charset="0"/>
                <a:cs typeface="Segoe UI" panose="020B0502040204020203" pitchFamily="34" charset="0"/>
              </a:rPr>
              <a:t>Contenido</a:t>
            </a:r>
          </a:p>
        </p:txBody>
      </p:sp>
      <p:sp>
        <p:nvSpPr>
          <p:cNvPr id="2" name="1 Marcador de número de diapositiva"/>
          <p:cNvSpPr>
            <a:spLocks noGrp="1"/>
          </p:cNvSpPr>
          <p:nvPr>
            <p:ph type="sldNum" sz="quarter" idx="12"/>
          </p:nvPr>
        </p:nvSpPr>
        <p:spPr>
          <a:xfrm>
            <a:off x="6553200" y="6356350"/>
            <a:ext cx="2133600" cy="36512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576AC30-0598-42BF-924C-FC7363718E20}" type="slidenum">
              <a:rPr kumimoji="0" lang="es-ES" sz="1200" b="0" i="0" u="none" strike="noStrike" kern="1200" cap="none" spc="0" normalizeH="0" baseline="0" noProof="0" smtClean="0">
                <a:ln>
                  <a:noFill/>
                </a:ln>
                <a:solidFill>
                  <a:srgbClr val="898989"/>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s-ES" sz="1200" b="0" i="0" u="none" strike="noStrike" kern="1200" cap="none" spc="0" normalizeH="0" baseline="0" noProof="0">
              <a:ln>
                <a:noFill/>
              </a:ln>
              <a:solidFill>
                <a:srgbClr val="898989"/>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2884107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Marcador de número de diapositiva"/>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BFC5D7-D62C-4EFD-989B-B77C1B6A83C5}" type="slidenum">
              <a:rPr kumimoji="0" lang="es-ES" sz="1200" b="0" i="0" u="none" strike="noStrike" kern="1200" cap="none" spc="0" normalizeH="0" baseline="0" noProof="0" smtClean="0">
                <a:ln>
                  <a:noFill/>
                </a:ln>
                <a:solidFill>
                  <a:prstClr val="black">
                    <a:tint val="75000"/>
                  </a:prstClr>
                </a:solidFill>
                <a:effectLst/>
                <a:uLnTx/>
                <a:uFillTx/>
                <a:latin typeface="Calibri" pitchFamily="34"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s-ES" sz="1200" b="0" i="0" u="none" strike="noStrike" kern="1200" cap="none" spc="0" normalizeH="0" baseline="0" noProof="0" dirty="0">
              <a:ln>
                <a:noFill/>
              </a:ln>
              <a:solidFill>
                <a:prstClr val="black">
                  <a:tint val="75000"/>
                </a:prstClr>
              </a:solidFill>
              <a:effectLst/>
              <a:uLnTx/>
              <a:uFillTx/>
              <a:latin typeface="Calibri" pitchFamily="34" charset="0"/>
              <a:ea typeface="MS PGothic" pitchFamily="34" charset="-128"/>
              <a:cs typeface="+mn-cs"/>
            </a:endParaRPr>
          </a:p>
        </p:txBody>
      </p:sp>
      <p:sp>
        <p:nvSpPr>
          <p:cNvPr id="5" name="Título 1">
            <a:extLst>
              <a:ext uri="{FF2B5EF4-FFF2-40B4-BE49-F238E27FC236}">
                <a16:creationId xmlns:a16="http://schemas.microsoft.com/office/drawing/2014/main" id="{0A713727-2030-471E-BDA0-9031660B6584}"/>
              </a:ext>
            </a:extLst>
          </p:cNvPr>
          <p:cNvSpPr>
            <a:spLocks noGrp="1"/>
          </p:cNvSpPr>
          <p:nvPr>
            <p:ph type="title"/>
          </p:nvPr>
        </p:nvSpPr>
        <p:spPr>
          <a:xfrm>
            <a:off x="1517072" y="1077147"/>
            <a:ext cx="6109855" cy="622680"/>
          </a:xfrm>
          <a:ln>
            <a:solidFill>
              <a:schemeClr val="tx2"/>
            </a:solidFill>
          </a:ln>
        </p:spPr>
        <p:style>
          <a:lnRef idx="2">
            <a:schemeClr val="accent2"/>
          </a:lnRef>
          <a:fillRef idx="1">
            <a:schemeClr val="lt1"/>
          </a:fillRef>
          <a:effectRef idx="0">
            <a:schemeClr val="accent2"/>
          </a:effectRef>
          <a:fontRef idx="minor">
            <a:schemeClr val="dk1"/>
          </a:fontRef>
        </p:style>
        <p:txBody>
          <a:bodyPr/>
          <a:lstStyle/>
          <a:p>
            <a:r>
              <a:rPr lang="es-MX" sz="3200" dirty="0">
                <a:latin typeface="Segoe UI" panose="020B0502040204020203" pitchFamily="34" charset="0"/>
                <a:cs typeface="Segoe UI" panose="020B0502040204020203" pitchFamily="34" charset="0"/>
              </a:rPr>
              <a:t>DESCRIPCIÓN DEL PROBLEMA</a:t>
            </a:r>
          </a:p>
        </p:txBody>
      </p:sp>
      <p:sp>
        <p:nvSpPr>
          <p:cNvPr id="4" name="CuadroTexto 3">
            <a:extLst>
              <a:ext uri="{FF2B5EF4-FFF2-40B4-BE49-F238E27FC236}">
                <a16:creationId xmlns:a16="http://schemas.microsoft.com/office/drawing/2014/main" id="{0F6D5618-CB3C-4077-B891-36E39F704C4A}"/>
              </a:ext>
            </a:extLst>
          </p:cNvPr>
          <p:cNvSpPr txBox="1"/>
          <p:nvPr/>
        </p:nvSpPr>
        <p:spPr>
          <a:xfrm>
            <a:off x="1402080" y="2743200"/>
            <a:ext cx="6224847" cy="2246769"/>
          </a:xfrm>
          <a:prstGeom prst="rect">
            <a:avLst/>
          </a:prstGeom>
          <a:noFill/>
        </p:spPr>
        <p:txBody>
          <a:bodyPr wrap="square" rtlCol="0">
            <a:spAutoFit/>
          </a:bodyPr>
          <a:lstStyle/>
          <a:p>
            <a:pPr algn="ctr"/>
            <a:r>
              <a:rPr lang="es-ES" sz="2800" dirty="0">
                <a:solidFill>
                  <a:prstClr val="black"/>
                </a:solidFill>
                <a:latin typeface="Segoe UI" panose="020B0502040204020203" pitchFamily="34" charset="0"/>
                <a:ea typeface="MS PGothic" pitchFamily="34" charset="-128"/>
                <a:cs typeface="Segoe UI" panose="020B0502040204020203" pitchFamily="34" charset="0"/>
              </a:rPr>
              <a:t>Hay un</a:t>
            </a:r>
            <a:r>
              <a:rPr lang="es-ES" sz="2800" b="1" dirty="0">
                <a:solidFill>
                  <a:prstClr val="black"/>
                </a:solidFill>
                <a:latin typeface="Segoe UI" panose="020B0502040204020203" pitchFamily="34" charset="0"/>
                <a:ea typeface="MS PGothic" pitchFamily="34" charset="-128"/>
                <a:cs typeface="Segoe UI" panose="020B0502040204020203" pitchFamily="34" charset="0"/>
              </a:rPr>
              <a:t> problema</a:t>
            </a:r>
            <a:r>
              <a:rPr lang="es-ES" sz="2800" dirty="0">
                <a:solidFill>
                  <a:prstClr val="black"/>
                </a:solidFill>
                <a:latin typeface="Segoe UI" panose="020B0502040204020203" pitchFamily="34" charset="0"/>
                <a:ea typeface="MS PGothic" pitchFamily="34" charset="-128"/>
                <a:cs typeface="Segoe UI" panose="020B0502040204020203" pitchFamily="34" charset="0"/>
              </a:rPr>
              <a:t> </a:t>
            </a:r>
            <a:r>
              <a:rPr lang="es-CO" sz="2800" dirty="0">
                <a:solidFill>
                  <a:prstClr val="black"/>
                </a:solidFill>
                <a:latin typeface="Segoe UI" panose="020B0502040204020203" pitchFamily="34" charset="0"/>
                <a:ea typeface="MS PGothic" pitchFamily="34" charset="-128"/>
                <a:cs typeface="Segoe UI" panose="020B0502040204020203" pitchFamily="34" charset="0"/>
              </a:rPr>
              <a:t>en el estudio del </a:t>
            </a:r>
            <a:r>
              <a:rPr lang="es-CO" sz="2800" b="1" dirty="0">
                <a:solidFill>
                  <a:prstClr val="black"/>
                </a:solidFill>
                <a:latin typeface="Segoe UI" panose="020B0502040204020203" pitchFamily="34" charset="0"/>
                <a:ea typeface="MS PGothic" pitchFamily="34" charset="-128"/>
                <a:cs typeface="Segoe UI" panose="020B0502040204020203" pitchFamily="34" charset="0"/>
              </a:rPr>
              <a:t>pulso</a:t>
            </a:r>
            <a:r>
              <a:rPr lang="es-CO" sz="2800" dirty="0">
                <a:solidFill>
                  <a:prstClr val="black"/>
                </a:solidFill>
                <a:latin typeface="Segoe UI" panose="020B0502040204020203" pitchFamily="34" charset="0"/>
                <a:ea typeface="MS PGothic" pitchFamily="34" charset="-128"/>
                <a:cs typeface="Segoe UI" panose="020B0502040204020203" pitchFamily="34" charset="0"/>
              </a:rPr>
              <a:t> en las canciones del género </a:t>
            </a:r>
            <a:r>
              <a:rPr lang="es-CO" sz="2800" b="1" dirty="0">
                <a:solidFill>
                  <a:prstClr val="black"/>
                </a:solidFill>
                <a:latin typeface="Segoe UI" panose="020B0502040204020203" pitchFamily="34" charset="0"/>
                <a:ea typeface="MS PGothic" pitchFamily="34" charset="-128"/>
                <a:cs typeface="Segoe UI" panose="020B0502040204020203" pitchFamily="34" charset="0"/>
              </a:rPr>
              <a:t>salsa</a:t>
            </a:r>
            <a:r>
              <a:rPr lang="es-CO" sz="2800" dirty="0">
                <a:solidFill>
                  <a:prstClr val="black"/>
                </a:solidFill>
                <a:latin typeface="Segoe UI" panose="020B0502040204020203" pitchFamily="34" charset="0"/>
                <a:ea typeface="MS PGothic" pitchFamily="34" charset="-128"/>
                <a:cs typeface="Segoe UI" panose="020B0502040204020203" pitchFamily="34" charset="0"/>
              </a:rPr>
              <a:t>. Debido a que los </a:t>
            </a:r>
            <a:r>
              <a:rPr lang="es-MX" sz="2800" b="1" dirty="0">
                <a:solidFill>
                  <a:prstClr val="black"/>
                </a:solidFill>
                <a:latin typeface="Segoe UI" panose="020B0502040204020203" pitchFamily="34" charset="0"/>
                <a:ea typeface="MS PGothic" pitchFamily="34" charset="-128"/>
                <a:cs typeface="Segoe UI" panose="020B0502040204020203" pitchFamily="34" charset="0"/>
              </a:rPr>
              <a:t>modelos</a:t>
            </a:r>
            <a:r>
              <a:rPr lang="es-MX" sz="2800" dirty="0">
                <a:solidFill>
                  <a:prstClr val="black"/>
                </a:solidFill>
                <a:latin typeface="Segoe UI" panose="020B0502040204020203" pitchFamily="34" charset="0"/>
                <a:ea typeface="MS PGothic" pitchFamily="34" charset="-128"/>
                <a:cs typeface="Segoe UI" panose="020B0502040204020203" pitchFamily="34" charset="0"/>
              </a:rPr>
              <a:t> de análisis musicales son entrenados con música de ritmo </a:t>
            </a:r>
            <a:r>
              <a:rPr lang="es-MX" sz="2800" b="1" dirty="0">
                <a:solidFill>
                  <a:prstClr val="black"/>
                </a:solidFill>
                <a:latin typeface="Segoe UI" panose="020B0502040204020203" pitchFamily="34" charset="0"/>
                <a:ea typeface="MS PGothic" pitchFamily="34" charset="-128"/>
                <a:cs typeface="Segoe UI" panose="020B0502040204020203" pitchFamily="34" charset="0"/>
              </a:rPr>
              <a:t>sencillo</a:t>
            </a:r>
            <a:r>
              <a:rPr lang="es-MX" sz="2800" dirty="0">
                <a:solidFill>
                  <a:prstClr val="black"/>
                </a:solidFill>
                <a:latin typeface="Segoe UI" panose="020B0502040204020203" pitchFamily="34" charset="0"/>
                <a:ea typeface="MS PGothic" pitchFamily="34" charset="-128"/>
                <a:cs typeface="Segoe UI" panose="020B0502040204020203" pitchFamily="34" charset="0"/>
              </a:rPr>
              <a:t>.</a:t>
            </a:r>
            <a:endParaRPr lang="es-ES" sz="2800" b="1" dirty="0">
              <a:solidFill>
                <a:prstClr val="black"/>
              </a:solidFill>
              <a:latin typeface="Segoe UI" panose="020B0502040204020203" pitchFamily="34" charset="0"/>
              <a:ea typeface="MS PGothic" pitchFamily="34" charset="-128"/>
              <a:cs typeface="Segoe UI" panose="020B0502040204020203" pitchFamily="34" charset="0"/>
            </a:endParaRPr>
          </a:p>
        </p:txBody>
      </p:sp>
    </p:spTree>
    <p:extLst>
      <p:ext uri="{BB962C8B-B14F-4D97-AF65-F5344CB8AC3E}">
        <p14:creationId xmlns:p14="http://schemas.microsoft.com/office/powerpoint/2010/main" val="341900571"/>
      </p:ext>
    </p:extLst>
  </p:cSld>
  <p:clrMapOvr>
    <a:masterClrMapping/>
  </p:clrMapOvr>
</p:sld>
</file>

<file path=ppt/theme/theme1.xml><?xml version="1.0" encoding="utf-8"?>
<a:theme xmlns:a="http://schemas.openxmlformats.org/drawingml/2006/main" name="1_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Faunhofer">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 Faunhofer" id="{F380C663-2DC4-5642-B6F6-0ED577C92A03}" vid="{D65069C8-C757-C949-873C-B032C3660928}"/>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4484</Words>
  <Application>Microsoft Office PowerPoint</Application>
  <PresentationFormat>Presentación en pantalla (4:3)</PresentationFormat>
  <Paragraphs>532</Paragraphs>
  <Slides>59</Slides>
  <Notes>54</Notes>
  <HiddenSlides>0</HiddenSlides>
  <MMClips>5</MMClips>
  <ScaleCrop>false</ScaleCrop>
  <HeadingPairs>
    <vt:vector size="6" baseType="variant">
      <vt:variant>
        <vt:lpstr>Fuentes usadas</vt:lpstr>
      </vt:variant>
      <vt:variant>
        <vt:i4>7</vt:i4>
      </vt:variant>
      <vt:variant>
        <vt:lpstr>Tema</vt:lpstr>
      </vt:variant>
      <vt:variant>
        <vt:i4>3</vt:i4>
      </vt:variant>
      <vt:variant>
        <vt:lpstr>Títulos de diapositiva</vt:lpstr>
      </vt:variant>
      <vt:variant>
        <vt:i4>59</vt:i4>
      </vt:variant>
    </vt:vector>
  </HeadingPairs>
  <TitlesOfParts>
    <vt:vector size="69" baseType="lpstr">
      <vt:lpstr>Arial</vt:lpstr>
      <vt:lpstr>Britannic Bold</vt:lpstr>
      <vt:lpstr>Calibri</vt:lpstr>
      <vt:lpstr>Calibri Light</vt:lpstr>
      <vt:lpstr>Cambria Math</vt:lpstr>
      <vt:lpstr>Segoe UI</vt:lpstr>
      <vt:lpstr>Wingdings</vt:lpstr>
      <vt:lpstr>1_Diseño personalizado</vt:lpstr>
      <vt:lpstr>Diseño personalizado</vt:lpstr>
      <vt:lpstr>Tema Faunhofer</vt:lpstr>
      <vt:lpstr>Modelamiento de la percepción del pulso en la música Salsa</vt:lpstr>
      <vt:lpstr>Contenido</vt:lpstr>
      <vt:lpstr>Contenido</vt:lpstr>
      <vt:lpstr>MOTIVACIÓN Y ANTECEDENTES</vt:lpstr>
      <vt:lpstr>MOTIVACIÓN Y ANTECEDENTES</vt:lpstr>
      <vt:lpstr>MOTIVACIÓN Y ANTECEDENTES</vt:lpstr>
      <vt:lpstr>MOTIVACIÓN Y ANTECEDENTES</vt:lpstr>
      <vt:lpstr>Contenido</vt:lpstr>
      <vt:lpstr>DESCRIPCIÓN DEL PROBLEMA</vt:lpstr>
      <vt:lpstr>Contenido</vt:lpstr>
      <vt:lpstr>OBJETIVO GENERAL</vt:lpstr>
      <vt:lpstr>OBJETIVOS ESPECÍFICOS</vt:lpstr>
      <vt:lpstr>Contenido</vt:lpstr>
      <vt:lpstr>MARCO TEÓRICO </vt:lpstr>
      <vt:lpstr>MARCO TEÓRICO </vt:lpstr>
      <vt:lpstr>MARCO TEÓRICO </vt:lpstr>
      <vt:lpstr>MARCO TEÓRICO </vt:lpstr>
      <vt:lpstr>ESTADO DEL ARTE </vt:lpstr>
      <vt:lpstr>Contenido</vt:lpstr>
      <vt:lpstr>METODOLOGÍA </vt:lpstr>
      <vt:lpstr>Contenido</vt:lpstr>
      <vt:lpstr>ELICITACIÓN DE REQUERIMIENTOS</vt:lpstr>
      <vt:lpstr>SELECCIÓN Y PROCESADO DE LAS CANCIONES</vt:lpstr>
      <vt:lpstr>DESARROLLO DEL SERVIDOR Y CLIENTE </vt:lpstr>
      <vt:lpstr>DESARROLLO DEL SERVIDOR Y CLIENTE </vt:lpstr>
      <vt:lpstr>DESARROLLO DEL SERVIDOR Y CLIENTE </vt:lpstr>
      <vt:lpstr>DESARROLLO DEL SERVIDOR Y CLIENTE </vt:lpstr>
      <vt:lpstr>RESULTADOS</vt:lpstr>
      <vt:lpstr>SESIONES DE TAGATHON</vt:lpstr>
      <vt:lpstr>RESULTADOS</vt:lpstr>
      <vt:lpstr>MODELADO Y EVALUACIÓN </vt:lpstr>
      <vt:lpstr>MODELADO Y EVALUACIÓN </vt:lpstr>
      <vt:lpstr>MODELADO Y EVALUACIÓN </vt:lpstr>
      <vt:lpstr>RESULTADOS</vt:lpstr>
      <vt:lpstr>MODELADO Y EVALUACIÓN </vt:lpstr>
      <vt:lpstr>RESULTADOS</vt:lpstr>
      <vt:lpstr>MODELADO Y EVALUACIÓN </vt:lpstr>
      <vt:lpstr>RESULTADOS</vt:lpstr>
      <vt:lpstr>MODELADO Y EVALUACIÓN </vt:lpstr>
      <vt:lpstr>MODELADO Y EVALUACIÓN </vt:lpstr>
      <vt:lpstr>MODELADO Y EVALUACIÓN </vt:lpstr>
      <vt:lpstr>MODELADO Y EVALUACIÓN</vt:lpstr>
      <vt:lpstr>RESULTADOS</vt:lpstr>
      <vt:lpstr>Presentación de PowerPoint</vt:lpstr>
      <vt:lpstr>Presentación de PowerPoint</vt:lpstr>
      <vt:lpstr>CONCLUSIONES </vt:lpstr>
      <vt:lpstr>TRABAJO FUTURO </vt:lpstr>
      <vt:lpstr>GRACIAS</vt:lpstr>
      <vt:lpstr>REFERENCIAS BIBLIOGRÁFICAS </vt:lpstr>
      <vt:lpstr>REFERENCIAS BIBLIOGRÁFICAS </vt:lpstr>
      <vt:lpstr>REFERENCIAS BIBLIOGRÁFICAS </vt:lpstr>
      <vt:lpstr>ANÁLISIS DE LOS SUJETOS </vt:lpstr>
      <vt:lpstr>ANÁLISIS DE LOS SUJETOS </vt:lpstr>
      <vt:lpstr>ANÁLISIS DE LOS SUJETOS </vt:lpstr>
      <vt:lpstr>MODELADO Y EVALUACIÓN DE LOS DATOS </vt:lpstr>
      <vt:lpstr>MODELADO Y EVALUACIÓN DE LOS DATOS </vt:lpstr>
      <vt:lpstr>MODELADO Y EVALUACIÓN DE LOS DATOS </vt:lpstr>
      <vt:lpstr>MODELADO Y EVALUACIÓN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Modelamiento de la percepción del pulso en la música Salsa</dc:title>
  <dc:creator>Jesus Hernando Paz Bolaños</dc:creator>
  <cp:lastModifiedBy>Jesus Hernando Paz Bolaños</cp:lastModifiedBy>
  <cp:revision>1</cp:revision>
  <dcterms:created xsi:type="dcterms:W3CDTF">2019-12-12T04:03:26Z</dcterms:created>
  <dcterms:modified xsi:type="dcterms:W3CDTF">2019-12-12T12:22:30Z</dcterms:modified>
</cp:coreProperties>
</file>